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65" r:id="rId3"/>
    <p:sldId id="278" r:id="rId4"/>
    <p:sldId id="284" r:id="rId5"/>
    <p:sldId id="279" r:id="rId6"/>
    <p:sldId id="281" r:id="rId7"/>
    <p:sldId id="270" r:id="rId8"/>
    <p:sldId id="271" r:id="rId9"/>
    <p:sldId id="272" r:id="rId10"/>
    <p:sldId id="285" r:id="rId11"/>
    <p:sldId id="274" r:id="rId12"/>
    <p:sldId id="275" r:id="rId13"/>
    <p:sldId id="282" r:id="rId14"/>
    <p:sldId id="283" r:id="rId15"/>
    <p:sldId id="276" r:id="rId16"/>
    <p:sldId id="273" r:id="rId17"/>
    <p:sldId id="267" r:id="rId18"/>
    <p:sldId id="277" r:id="rId19"/>
    <p:sldId id="262" r:id="rId20"/>
    <p:sldId id="263" r:id="rId21"/>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FDCB7"/>
    <a:srgbClr val="7A1600"/>
    <a:srgbClr val="F1EE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94"/>
    <p:restoredTop sz="88378" autoAdjust="0"/>
  </p:normalViewPr>
  <p:slideViewPr>
    <p:cSldViewPr>
      <p:cViewPr varScale="1">
        <p:scale>
          <a:sx n="116" d="100"/>
          <a:sy n="116" d="100"/>
        </p:scale>
        <p:origin x="1398" y="108"/>
      </p:cViewPr>
      <p:guideLst>
        <p:guide orient="horz" pos="180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cked"/>
        <c:varyColors val="0"/>
        <c:ser>
          <c:idx val="0"/>
          <c:order val="0"/>
          <c:spPr>
            <a:ln w="28575" cap="rnd">
              <a:solidFill>
                <a:schemeClr val="accent1"/>
              </a:solidFill>
              <a:round/>
            </a:ln>
            <a:effectLst/>
          </c:spPr>
          <c:marker>
            <c:symbol val="none"/>
          </c:marker>
          <c:cat>
            <c:numRef>
              <c:f>Sheet1!$B$109:$B$114</c:f>
              <c:numCache>
                <c:formatCode>m/d/yyyy</c:formatCode>
                <c:ptCount val="6"/>
                <c:pt idx="0">
                  <c:v>44561</c:v>
                </c:pt>
                <c:pt idx="1">
                  <c:v>44651</c:v>
                </c:pt>
                <c:pt idx="2">
                  <c:v>44742</c:v>
                </c:pt>
                <c:pt idx="3">
                  <c:v>44834</c:v>
                </c:pt>
                <c:pt idx="4">
                  <c:v>44926</c:v>
                </c:pt>
                <c:pt idx="5">
                  <c:v>45016</c:v>
                </c:pt>
              </c:numCache>
            </c:numRef>
          </c:cat>
          <c:val>
            <c:numRef>
              <c:f>Sheet1!$G$109:$G$114</c:f>
              <c:numCache>
                <c:formatCode>General</c:formatCode>
                <c:ptCount val="6"/>
                <c:pt idx="0">
                  <c:v>100</c:v>
                </c:pt>
                <c:pt idx="1">
                  <c:v>96.45</c:v>
                </c:pt>
                <c:pt idx="2">
                  <c:v>86.49636000000001</c:v>
                </c:pt>
                <c:pt idx="3">
                  <c:v>81.341176944000011</c:v>
                </c:pt>
                <c:pt idx="4">
                  <c:v>88.938442870569602</c:v>
                </c:pt>
                <c:pt idx="5">
                  <c:v>91.855623796724274</c:v>
                </c:pt>
              </c:numCache>
            </c:numRef>
          </c:val>
          <c:smooth val="0"/>
          <c:extLst>
            <c:ext xmlns:c16="http://schemas.microsoft.com/office/drawing/2014/chart" uri="{C3380CC4-5D6E-409C-BE32-E72D297353CC}">
              <c16:uniqueId val="{00000000-7373-4446-A7A8-2C44FC8E8A31}"/>
            </c:ext>
          </c:extLst>
        </c:ser>
        <c:dLbls>
          <c:showLegendKey val="0"/>
          <c:showVal val="0"/>
          <c:showCatName val="0"/>
          <c:showSerName val="0"/>
          <c:showPercent val="0"/>
          <c:showBubbleSize val="0"/>
        </c:dLbls>
        <c:smooth val="0"/>
        <c:axId val="1907246063"/>
        <c:axId val="1907243663"/>
      </c:lineChart>
      <c:dateAx>
        <c:axId val="1907246063"/>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907243663"/>
        <c:crosses val="autoZero"/>
        <c:auto val="1"/>
        <c:lblOffset val="100"/>
        <c:baseTimeUnit val="months"/>
      </c:dateAx>
      <c:valAx>
        <c:axId val="1907243663"/>
        <c:scaling>
          <c:orientation val="minMax"/>
          <c:max val="100"/>
          <c:min val="8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907246063"/>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cked"/>
        <c:varyColors val="0"/>
        <c:ser>
          <c:idx val="0"/>
          <c:order val="0"/>
          <c:spPr>
            <a:ln w="28575" cap="rnd">
              <a:solidFill>
                <a:schemeClr val="accent1"/>
              </a:solidFill>
              <a:round/>
            </a:ln>
            <a:effectLst/>
          </c:spPr>
          <c:marker>
            <c:symbol val="none"/>
          </c:marker>
          <c:cat>
            <c:numRef>
              <c:f>Sheet1!$B$2:$B$114</c:f>
              <c:numCache>
                <c:formatCode>m/d/yyyy</c:formatCode>
                <c:ptCount val="113"/>
                <c:pt idx="0">
                  <c:v>34789</c:v>
                </c:pt>
                <c:pt idx="1">
                  <c:v>34880</c:v>
                </c:pt>
                <c:pt idx="2">
                  <c:v>34972</c:v>
                </c:pt>
                <c:pt idx="3">
                  <c:v>35064</c:v>
                </c:pt>
                <c:pt idx="4">
                  <c:v>35155</c:v>
                </c:pt>
                <c:pt idx="5">
                  <c:v>35246</c:v>
                </c:pt>
                <c:pt idx="6">
                  <c:v>35338</c:v>
                </c:pt>
                <c:pt idx="7">
                  <c:v>35430</c:v>
                </c:pt>
                <c:pt idx="8">
                  <c:v>35520</c:v>
                </c:pt>
                <c:pt idx="9">
                  <c:v>35611</c:v>
                </c:pt>
                <c:pt idx="10">
                  <c:v>35703</c:v>
                </c:pt>
                <c:pt idx="11">
                  <c:v>35795</c:v>
                </c:pt>
                <c:pt idx="12">
                  <c:v>35885</c:v>
                </c:pt>
                <c:pt idx="13">
                  <c:v>35976</c:v>
                </c:pt>
                <c:pt idx="14">
                  <c:v>36068</c:v>
                </c:pt>
                <c:pt idx="15">
                  <c:v>36160</c:v>
                </c:pt>
                <c:pt idx="16">
                  <c:v>36250</c:v>
                </c:pt>
                <c:pt idx="17">
                  <c:v>36341</c:v>
                </c:pt>
                <c:pt idx="18">
                  <c:v>36433</c:v>
                </c:pt>
                <c:pt idx="19">
                  <c:v>36525</c:v>
                </c:pt>
                <c:pt idx="20">
                  <c:v>36616</c:v>
                </c:pt>
                <c:pt idx="21">
                  <c:v>36707</c:v>
                </c:pt>
                <c:pt idx="22">
                  <c:v>36799</c:v>
                </c:pt>
                <c:pt idx="23">
                  <c:v>36891</c:v>
                </c:pt>
                <c:pt idx="24">
                  <c:v>36981</c:v>
                </c:pt>
                <c:pt idx="25">
                  <c:v>37072</c:v>
                </c:pt>
                <c:pt idx="26">
                  <c:v>37164</c:v>
                </c:pt>
                <c:pt idx="27">
                  <c:v>37256</c:v>
                </c:pt>
                <c:pt idx="28">
                  <c:v>37346</c:v>
                </c:pt>
                <c:pt idx="29">
                  <c:v>37437</c:v>
                </c:pt>
                <c:pt idx="30">
                  <c:v>37529</c:v>
                </c:pt>
                <c:pt idx="31">
                  <c:v>37621</c:v>
                </c:pt>
                <c:pt idx="32">
                  <c:v>37711</c:v>
                </c:pt>
                <c:pt idx="33">
                  <c:v>37802</c:v>
                </c:pt>
                <c:pt idx="34">
                  <c:v>37894</c:v>
                </c:pt>
                <c:pt idx="35">
                  <c:v>37986</c:v>
                </c:pt>
                <c:pt idx="36">
                  <c:v>38077</c:v>
                </c:pt>
                <c:pt idx="37">
                  <c:v>38168</c:v>
                </c:pt>
                <c:pt idx="38">
                  <c:v>38260</c:v>
                </c:pt>
                <c:pt idx="39">
                  <c:v>38352</c:v>
                </c:pt>
                <c:pt idx="40">
                  <c:v>38442</c:v>
                </c:pt>
                <c:pt idx="41">
                  <c:v>38533</c:v>
                </c:pt>
                <c:pt idx="42">
                  <c:v>38625</c:v>
                </c:pt>
                <c:pt idx="43">
                  <c:v>38717</c:v>
                </c:pt>
                <c:pt idx="44">
                  <c:v>38807</c:v>
                </c:pt>
                <c:pt idx="45">
                  <c:v>38898</c:v>
                </c:pt>
                <c:pt idx="46">
                  <c:v>38990</c:v>
                </c:pt>
                <c:pt idx="47">
                  <c:v>39082</c:v>
                </c:pt>
                <c:pt idx="48">
                  <c:v>39172</c:v>
                </c:pt>
                <c:pt idx="49">
                  <c:v>39263</c:v>
                </c:pt>
                <c:pt idx="50">
                  <c:v>39355</c:v>
                </c:pt>
                <c:pt idx="51">
                  <c:v>39447</c:v>
                </c:pt>
                <c:pt idx="52">
                  <c:v>39538</c:v>
                </c:pt>
                <c:pt idx="53">
                  <c:v>39629</c:v>
                </c:pt>
                <c:pt idx="54">
                  <c:v>39721</c:v>
                </c:pt>
                <c:pt idx="55">
                  <c:v>39813</c:v>
                </c:pt>
                <c:pt idx="56">
                  <c:v>39903</c:v>
                </c:pt>
                <c:pt idx="57">
                  <c:v>39994</c:v>
                </c:pt>
                <c:pt idx="58">
                  <c:v>40086</c:v>
                </c:pt>
                <c:pt idx="59">
                  <c:v>40178</c:v>
                </c:pt>
                <c:pt idx="60">
                  <c:v>40268</c:v>
                </c:pt>
                <c:pt idx="61">
                  <c:v>40359</c:v>
                </c:pt>
                <c:pt idx="62">
                  <c:v>40451</c:v>
                </c:pt>
                <c:pt idx="63">
                  <c:v>40543</c:v>
                </c:pt>
                <c:pt idx="64">
                  <c:v>40633</c:v>
                </c:pt>
                <c:pt idx="65">
                  <c:v>40724</c:v>
                </c:pt>
                <c:pt idx="66">
                  <c:v>40816</c:v>
                </c:pt>
                <c:pt idx="67">
                  <c:v>40908</c:v>
                </c:pt>
                <c:pt idx="68">
                  <c:v>40999</c:v>
                </c:pt>
                <c:pt idx="69">
                  <c:v>41090</c:v>
                </c:pt>
                <c:pt idx="70">
                  <c:v>41182</c:v>
                </c:pt>
                <c:pt idx="71">
                  <c:v>41274</c:v>
                </c:pt>
                <c:pt idx="72">
                  <c:v>41364</c:v>
                </c:pt>
                <c:pt idx="73">
                  <c:v>41455</c:v>
                </c:pt>
                <c:pt idx="74">
                  <c:v>41547</c:v>
                </c:pt>
                <c:pt idx="75">
                  <c:v>41639</c:v>
                </c:pt>
                <c:pt idx="76">
                  <c:v>41729</c:v>
                </c:pt>
                <c:pt idx="77">
                  <c:v>41820</c:v>
                </c:pt>
                <c:pt idx="78">
                  <c:v>41912</c:v>
                </c:pt>
                <c:pt idx="79">
                  <c:v>42004</c:v>
                </c:pt>
                <c:pt idx="80">
                  <c:v>42094</c:v>
                </c:pt>
                <c:pt idx="81">
                  <c:v>42185</c:v>
                </c:pt>
                <c:pt idx="82">
                  <c:v>42277</c:v>
                </c:pt>
                <c:pt idx="83">
                  <c:v>42369</c:v>
                </c:pt>
                <c:pt idx="84">
                  <c:v>42460</c:v>
                </c:pt>
                <c:pt idx="85">
                  <c:v>42551</c:v>
                </c:pt>
                <c:pt idx="86">
                  <c:v>42643</c:v>
                </c:pt>
                <c:pt idx="87">
                  <c:v>42735</c:v>
                </c:pt>
                <c:pt idx="88">
                  <c:v>42825</c:v>
                </c:pt>
                <c:pt idx="89">
                  <c:v>42916</c:v>
                </c:pt>
                <c:pt idx="90">
                  <c:v>43008</c:v>
                </c:pt>
                <c:pt idx="91">
                  <c:v>43100</c:v>
                </c:pt>
                <c:pt idx="92">
                  <c:v>43190</c:v>
                </c:pt>
                <c:pt idx="93">
                  <c:v>43281</c:v>
                </c:pt>
                <c:pt idx="94">
                  <c:v>43373</c:v>
                </c:pt>
                <c:pt idx="95">
                  <c:v>43465</c:v>
                </c:pt>
                <c:pt idx="96">
                  <c:v>43555</c:v>
                </c:pt>
                <c:pt idx="97">
                  <c:v>43646</c:v>
                </c:pt>
                <c:pt idx="98">
                  <c:v>43738</c:v>
                </c:pt>
                <c:pt idx="99">
                  <c:v>43830</c:v>
                </c:pt>
                <c:pt idx="100">
                  <c:v>43921</c:v>
                </c:pt>
                <c:pt idx="101">
                  <c:v>44012</c:v>
                </c:pt>
                <c:pt idx="102">
                  <c:v>44104</c:v>
                </c:pt>
                <c:pt idx="103">
                  <c:v>44196</c:v>
                </c:pt>
                <c:pt idx="104">
                  <c:v>44286</c:v>
                </c:pt>
                <c:pt idx="105">
                  <c:v>44377</c:v>
                </c:pt>
                <c:pt idx="106">
                  <c:v>44469</c:v>
                </c:pt>
                <c:pt idx="107">
                  <c:v>44561</c:v>
                </c:pt>
                <c:pt idx="108">
                  <c:v>44651</c:v>
                </c:pt>
                <c:pt idx="109">
                  <c:v>44742</c:v>
                </c:pt>
                <c:pt idx="110">
                  <c:v>44834</c:v>
                </c:pt>
                <c:pt idx="111">
                  <c:v>44926</c:v>
                </c:pt>
                <c:pt idx="112">
                  <c:v>45016</c:v>
                </c:pt>
              </c:numCache>
            </c:numRef>
          </c:cat>
          <c:val>
            <c:numRef>
              <c:f>Sheet1!$E$2:$E$114</c:f>
              <c:numCache>
                <c:formatCode>0</c:formatCode>
                <c:ptCount val="113"/>
                <c:pt idx="0">
                  <c:v>105.02</c:v>
                </c:pt>
                <c:pt idx="1">
                  <c:v>111.47873000000001</c:v>
                </c:pt>
                <c:pt idx="2">
                  <c:v>120.58654224100003</c:v>
                </c:pt>
                <c:pt idx="3">
                  <c:v>123.84237888150702</c:v>
                </c:pt>
                <c:pt idx="4">
                  <c:v>126.0343889877097</c:v>
                </c:pt>
                <c:pt idx="5">
                  <c:v>131.92019495343575</c:v>
                </c:pt>
                <c:pt idx="6">
                  <c:v>133.97814999470936</c:v>
                </c:pt>
                <c:pt idx="7">
                  <c:v>140.46269245445328</c:v>
                </c:pt>
                <c:pt idx="8">
                  <c:v>143.35622391901501</c:v>
                </c:pt>
                <c:pt idx="9">
                  <c:v>158.59499052160632</c:v>
                </c:pt>
                <c:pt idx="10">
                  <c:v>168.17412794911135</c:v>
                </c:pt>
                <c:pt idx="11">
                  <c:v>171.45352344411904</c:v>
                </c:pt>
                <c:pt idx="12">
                  <c:v>186.95292196346742</c:v>
                </c:pt>
                <c:pt idx="13">
                  <c:v>184.93383040626196</c:v>
                </c:pt>
                <c:pt idx="14">
                  <c:v>162.88971782183555</c:v>
                </c:pt>
                <c:pt idx="15">
                  <c:v>180.72614192332654</c:v>
                </c:pt>
                <c:pt idx="16">
                  <c:v>180.81650499428818</c:v>
                </c:pt>
                <c:pt idx="17">
                  <c:v>195.89660151081179</c:v>
                </c:pt>
                <c:pt idx="18">
                  <c:v>190.07847244594069</c:v>
                </c:pt>
                <c:pt idx="19">
                  <c:v>207.50866836923342</c:v>
                </c:pt>
                <c:pt idx="20">
                  <c:v>287.3995056913883</c:v>
                </c:pt>
                <c:pt idx="21">
                  <c:v>257.62491690176046</c:v>
                </c:pt>
                <c:pt idx="22">
                  <c:v>250.97819404569503</c:v>
                </c:pt>
                <c:pt idx="23">
                  <c:v>233.96187248939691</c:v>
                </c:pt>
                <c:pt idx="24">
                  <c:v>208.20267032831433</c:v>
                </c:pt>
                <c:pt idx="25">
                  <c:v>220.590729212849</c:v>
                </c:pt>
                <c:pt idx="26">
                  <c:v>194.47278687404767</c:v>
                </c:pt>
                <c:pt idx="27">
                  <c:v>213.86172372539019</c:v>
                </c:pt>
                <c:pt idx="28">
                  <c:v>220.08509988579902</c:v>
                </c:pt>
                <c:pt idx="29">
                  <c:v>209.609049131235</c:v>
                </c:pt>
                <c:pt idx="30">
                  <c:v>182.94677808174191</c:v>
                </c:pt>
                <c:pt idx="31">
                  <c:v>191.39891922911838</c:v>
                </c:pt>
                <c:pt idx="32">
                  <c:v>185.73351121993647</c:v>
                </c:pt>
                <c:pt idx="33">
                  <c:v>211.66190938623959</c:v>
                </c:pt>
                <c:pt idx="34">
                  <c:v>223.21864963872827</c:v>
                </c:pt>
                <c:pt idx="35">
                  <c:v>247.72805736906059</c:v>
                </c:pt>
                <c:pt idx="36">
                  <c:v>259.0244567850898</c:v>
                </c:pt>
                <c:pt idx="37">
                  <c:v>264.61938505164773</c:v>
                </c:pt>
                <c:pt idx="38">
                  <c:v>262.76704935628618</c:v>
                </c:pt>
                <c:pt idx="39">
                  <c:v>290.56780317818124</c:v>
                </c:pt>
                <c:pt idx="40">
                  <c:v>287.28438700226781</c:v>
                </c:pt>
                <c:pt idx="41">
                  <c:v>291.3350968589998</c:v>
                </c:pt>
                <c:pt idx="42">
                  <c:v>308.14513194776413</c:v>
                </c:pt>
                <c:pt idx="43">
                  <c:v>314.8935103374202</c:v>
                </c:pt>
                <c:pt idx="44">
                  <c:v>338.16414075135555</c:v>
                </c:pt>
                <c:pt idx="45">
                  <c:v>333.56510843713716</c:v>
                </c:pt>
                <c:pt idx="46">
                  <c:v>342.43794032156501</c:v>
                </c:pt>
                <c:pt idx="47">
                  <c:v>367.98381066955375</c:v>
                </c:pt>
                <c:pt idx="48">
                  <c:v>377.55138974696217</c:v>
                </c:pt>
                <c:pt idx="49">
                  <c:v>394.2014060348032</c:v>
                </c:pt>
                <c:pt idx="50">
                  <c:v>391.36315591135264</c:v>
                </c:pt>
                <c:pt idx="51">
                  <c:v>375.27813020339602</c:v>
                </c:pt>
                <c:pt idx="52">
                  <c:v>351.89830269172444</c:v>
                </c:pt>
                <c:pt idx="53">
                  <c:v>351.86311286145525</c:v>
                </c:pt>
                <c:pt idx="54">
                  <c:v>320.05468745877971</c:v>
                </c:pt>
                <c:pt idx="55">
                  <c:v>263.08495309111692</c:v>
                </c:pt>
                <c:pt idx="56">
                  <c:v>235.40841602593142</c:v>
                </c:pt>
                <c:pt idx="57">
                  <c:v>277.47589996976535</c:v>
                </c:pt>
                <c:pt idx="58">
                  <c:v>323.20392828478271</c:v>
                </c:pt>
                <c:pt idx="59">
                  <c:v>328.6660746727955</c:v>
                </c:pt>
                <c:pt idx="60">
                  <c:v>343.29171499573488</c:v>
                </c:pt>
                <c:pt idx="61">
                  <c:v>313.97460253509911</c:v>
                </c:pt>
                <c:pt idx="62">
                  <c:v>346.59656373849595</c:v>
                </c:pt>
                <c:pt idx="63">
                  <c:v>372.69528498800469</c:v>
                </c:pt>
                <c:pt idx="64">
                  <c:v>388.23667837200452</c:v>
                </c:pt>
                <c:pt idx="65">
                  <c:v>387.4602050152605</c:v>
                </c:pt>
                <c:pt idx="66">
                  <c:v>333.99069672315454</c:v>
                </c:pt>
                <c:pt idx="67">
                  <c:v>351.59200644046479</c:v>
                </c:pt>
                <c:pt idx="68">
                  <c:v>381.54764538919238</c:v>
                </c:pt>
                <c:pt idx="69">
                  <c:v>366.13312051546899</c:v>
                </c:pt>
                <c:pt idx="70">
                  <c:v>383.89057686046925</c:v>
                </c:pt>
                <c:pt idx="71">
                  <c:v>397.51869233901596</c:v>
                </c:pt>
                <c:pt idx="72">
                  <c:v>416.67909330975652</c:v>
                </c:pt>
                <c:pt idx="73">
                  <c:v>413.92901129391208</c:v>
                </c:pt>
                <c:pt idx="74">
                  <c:v>441.57946924834539</c:v>
                </c:pt>
                <c:pt idx="75">
                  <c:v>464.93902317158285</c:v>
                </c:pt>
                <c:pt idx="76">
                  <c:v>471.91310851915654</c:v>
                </c:pt>
                <c:pt idx="77">
                  <c:v>485.83454522047168</c:v>
                </c:pt>
                <c:pt idx="78">
                  <c:v>467.85866704731421</c:v>
                </c:pt>
                <c:pt idx="79">
                  <c:v>469.49617238197982</c:v>
                </c:pt>
                <c:pt idx="80">
                  <c:v>478.27575080552282</c:v>
                </c:pt>
                <c:pt idx="81">
                  <c:v>481.04975016019489</c:v>
                </c:pt>
                <c:pt idx="82">
                  <c:v>445.06722884821232</c:v>
                </c:pt>
                <c:pt idx="83">
                  <c:v>455.21476166595153</c:v>
                </c:pt>
                <c:pt idx="84">
                  <c:v>461.22359651994213</c:v>
                </c:pt>
                <c:pt idx="85">
                  <c:v>464.2676722569737</c:v>
                </c:pt>
                <c:pt idx="86">
                  <c:v>486.27395992195432</c:v>
                </c:pt>
                <c:pt idx="87">
                  <c:v>497.55551579214369</c:v>
                </c:pt>
                <c:pt idx="88">
                  <c:v>516.31335873750754</c:v>
                </c:pt>
                <c:pt idx="89">
                  <c:v>529.32445537769263</c:v>
                </c:pt>
                <c:pt idx="90">
                  <c:v>551.71487984016903</c:v>
                </c:pt>
                <c:pt idx="91">
                  <c:v>570.9145576586069</c:v>
                </c:pt>
                <c:pt idx="92">
                  <c:v>566.06178391850881</c:v>
                </c:pt>
                <c:pt idx="93">
                  <c:v>566.00517774011701</c:v>
                </c:pt>
                <c:pt idx="94">
                  <c:v>573.75944867515659</c:v>
                </c:pt>
                <c:pt idx="95">
                  <c:v>516.09662408330337</c:v>
                </c:pt>
                <c:pt idx="96">
                  <c:v>552.73948439321794</c:v>
                </c:pt>
                <c:pt idx="97">
                  <c:v>559.92509769032972</c:v>
                </c:pt>
                <c:pt idx="98">
                  <c:v>557.23745722141609</c:v>
                </c:pt>
                <c:pt idx="99">
                  <c:v>592.34341702636527</c:v>
                </c:pt>
                <c:pt idx="100">
                  <c:v>467.2404873503969</c:v>
                </c:pt>
                <c:pt idx="101">
                  <c:v>529.38347216799968</c:v>
                </c:pt>
                <c:pt idx="102">
                  <c:v>550.92937948523729</c:v>
                </c:pt>
                <c:pt idx="103">
                  <c:v>631.69562651777312</c:v>
                </c:pt>
                <c:pt idx="104">
                  <c:v>682.54712445245389</c:v>
                </c:pt>
                <c:pt idx="105">
                  <c:v>710.73632069234031</c:v>
                </c:pt>
                <c:pt idx="106">
                  <c:v>702.98929479679384</c:v>
                </c:pt>
                <c:pt idx="107">
                  <c:v>726.3285393840473</c:v>
                </c:pt>
                <c:pt idx="108">
                  <c:v>700.54387623591367</c:v>
                </c:pt>
                <c:pt idx="109">
                  <c:v>628.2477482083674</c:v>
                </c:pt>
                <c:pt idx="110">
                  <c:v>590.80418241514872</c:v>
                </c:pt>
                <c:pt idx="111">
                  <c:v>645.98529305272359</c:v>
                </c:pt>
                <c:pt idx="112">
                  <c:v>667.17361066485284</c:v>
                </c:pt>
              </c:numCache>
            </c:numRef>
          </c:val>
          <c:smooth val="0"/>
          <c:extLst>
            <c:ext xmlns:c16="http://schemas.microsoft.com/office/drawing/2014/chart" uri="{C3380CC4-5D6E-409C-BE32-E72D297353CC}">
              <c16:uniqueId val="{00000000-5F0A-4ABB-8CF5-8DD097B55725}"/>
            </c:ext>
          </c:extLst>
        </c:ser>
        <c:dLbls>
          <c:showLegendKey val="0"/>
          <c:showVal val="0"/>
          <c:showCatName val="0"/>
          <c:showSerName val="0"/>
          <c:showPercent val="0"/>
          <c:showBubbleSize val="0"/>
        </c:dLbls>
        <c:smooth val="0"/>
        <c:axId val="1928436303"/>
        <c:axId val="1928437263"/>
      </c:lineChart>
      <c:dateAx>
        <c:axId val="1928436303"/>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928437263"/>
        <c:crosses val="autoZero"/>
        <c:auto val="1"/>
        <c:lblOffset val="100"/>
        <c:baseTimeUnit val="months"/>
      </c:dateAx>
      <c:valAx>
        <c:axId val="1928437263"/>
        <c:scaling>
          <c:orientation val="minMax"/>
          <c:min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Palatino Linotype" panose="02040502050505030304" pitchFamily="18" charset="0"/>
                <a:ea typeface="+mn-ea"/>
                <a:cs typeface="+mn-cs"/>
              </a:defRPr>
            </a:pPr>
            <a:endParaRPr lang="en-US"/>
          </a:p>
        </c:txPr>
        <c:crossAx val="1928436303"/>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cked"/>
        <c:varyColors val="0"/>
        <c:ser>
          <c:idx val="0"/>
          <c:order val="0"/>
          <c:spPr>
            <a:ln w="28575" cap="rnd">
              <a:solidFill>
                <a:schemeClr val="accent1"/>
              </a:solidFill>
              <a:round/>
            </a:ln>
            <a:effectLst/>
          </c:spPr>
          <c:marker>
            <c:symbol val="none"/>
          </c:marker>
          <c:cat>
            <c:numRef>
              <c:f>Sheet1!$B$2:$B$114</c:f>
              <c:numCache>
                <c:formatCode>m/d/yyyy</c:formatCode>
                <c:ptCount val="113"/>
                <c:pt idx="0">
                  <c:v>34789</c:v>
                </c:pt>
                <c:pt idx="1">
                  <c:v>34880</c:v>
                </c:pt>
                <c:pt idx="2">
                  <c:v>34972</c:v>
                </c:pt>
                <c:pt idx="3">
                  <c:v>35064</c:v>
                </c:pt>
                <c:pt idx="4">
                  <c:v>35155</c:v>
                </c:pt>
                <c:pt idx="5">
                  <c:v>35246</c:v>
                </c:pt>
                <c:pt idx="6">
                  <c:v>35338</c:v>
                </c:pt>
                <c:pt idx="7">
                  <c:v>35430</c:v>
                </c:pt>
                <c:pt idx="8">
                  <c:v>35520</c:v>
                </c:pt>
                <c:pt idx="9">
                  <c:v>35611</c:v>
                </c:pt>
                <c:pt idx="10">
                  <c:v>35703</c:v>
                </c:pt>
                <c:pt idx="11">
                  <c:v>35795</c:v>
                </c:pt>
                <c:pt idx="12">
                  <c:v>35885</c:v>
                </c:pt>
                <c:pt idx="13">
                  <c:v>35976</c:v>
                </c:pt>
                <c:pt idx="14">
                  <c:v>36068</c:v>
                </c:pt>
                <c:pt idx="15">
                  <c:v>36160</c:v>
                </c:pt>
                <c:pt idx="16">
                  <c:v>36250</c:v>
                </c:pt>
                <c:pt idx="17">
                  <c:v>36341</c:v>
                </c:pt>
                <c:pt idx="18">
                  <c:v>36433</c:v>
                </c:pt>
                <c:pt idx="19">
                  <c:v>36525</c:v>
                </c:pt>
                <c:pt idx="20">
                  <c:v>36616</c:v>
                </c:pt>
                <c:pt idx="21">
                  <c:v>36707</c:v>
                </c:pt>
                <c:pt idx="22">
                  <c:v>36799</c:v>
                </c:pt>
                <c:pt idx="23">
                  <c:v>36891</c:v>
                </c:pt>
                <c:pt idx="24">
                  <c:v>36981</c:v>
                </c:pt>
                <c:pt idx="25">
                  <c:v>37072</c:v>
                </c:pt>
                <c:pt idx="26">
                  <c:v>37164</c:v>
                </c:pt>
                <c:pt idx="27">
                  <c:v>37256</c:v>
                </c:pt>
                <c:pt idx="28">
                  <c:v>37346</c:v>
                </c:pt>
                <c:pt idx="29">
                  <c:v>37437</c:v>
                </c:pt>
                <c:pt idx="30">
                  <c:v>37529</c:v>
                </c:pt>
                <c:pt idx="31">
                  <c:v>37621</c:v>
                </c:pt>
                <c:pt idx="32">
                  <c:v>37711</c:v>
                </c:pt>
                <c:pt idx="33">
                  <c:v>37802</c:v>
                </c:pt>
                <c:pt idx="34">
                  <c:v>37894</c:v>
                </c:pt>
                <c:pt idx="35">
                  <c:v>37986</c:v>
                </c:pt>
                <c:pt idx="36">
                  <c:v>38077</c:v>
                </c:pt>
                <c:pt idx="37">
                  <c:v>38168</c:v>
                </c:pt>
                <c:pt idx="38">
                  <c:v>38260</c:v>
                </c:pt>
                <c:pt idx="39">
                  <c:v>38352</c:v>
                </c:pt>
                <c:pt idx="40">
                  <c:v>38442</c:v>
                </c:pt>
                <c:pt idx="41">
                  <c:v>38533</c:v>
                </c:pt>
                <c:pt idx="42">
                  <c:v>38625</c:v>
                </c:pt>
                <c:pt idx="43">
                  <c:v>38717</c:v>
                </c:pt>
                <c:pt idx="44">
                  <c:v>38807</c:v>
                </c:pt>
                <c:pt idx="45">
                  <c:v>38898</c:v>
                </c:pt>
                <c:pt idx="46">
                  <c:v>38990</c:v>
                </c:pt>
                <c:pt idx="47">
                  <c:v>39082</c:v>
                </c:pt>
                <c:pt idx="48">
                  <c:v>39172</c:v>
                </c:pt>
                <c:pt idx="49">
                  <c:v>39263</c:v>
                </c:pt>
                <c:pt idx="50">
                  <c:v>39355</c:v>
                </c:pt>
                <c:pt idx="51">
                  <c:v>39447</c:v>
                </c:pt>
                <c:pt idx="52">
                  <c:v>39538</c:v>
                </c:pt>
                <c:pt idx="53">
                  <c:v>39629</c:v>
                </c:pt>
                <c:pt idx="54">
                  <c:v>39721</c:v>
                </c:pt>
                <c:pt idx="55">
                  <c:v>39813</c:v>
                </c:pt>
                <c:pt idx="56">
                  <c:v>39903</c:v>
                </c:pt>
                <c:pt idx="57">
                  <c:v>39994</c:v>
                </c:pt>
                <c:pt idx="58">
                  <c:v>40086</c:v>
                </c:pt>
                <c:pt idx="59">
                  <c:v>40178</c:v>
                </c:pt>
                <c:pt idx="60">
                  <c:v>40268</c:v>
                </c:pt>
                <c:pt idx="61">
                  <c:v>40359</c:v>
                </c:pt>
                <c:pt idx="62">
                  <c:v>40451</c:v>
                </c:pt>
                <c:pt idx="63">
                  <c:v>40543</c:v>
                </c:pt>
                <c:pt idx="64">
                  <c:v>40633</c:v>
                </c:pt>
                <c:pt idx="65">
                  <c:v>40724</c:v>
                </c:pt>
                <c:pt idx="66">
                  <c:v>40816</c:v>
                </c:pt>
                <c:pt idx="67">
                  <c:v>40908</c:v>
                </c:pt>
                <c:pt idx="68">
                  <c:v>40999</c:v>
                </c:pt>
                <c:pt idx="69">
                  <c:v>41090</c:v>
                </c:pt>
                <c:pt idx="70">
                  <c:v>41182</c:v>
                </c:pt>
                <c:pt idx="71">
                  <c:v>41274</c:v>
                </c:pt>
                <c:pt idx="72">
                  <c:v>41364</c:v>
                </c:pt>
                <c:pt idx="73">
                  <c:v>41455</c:v>
                </c:pt>
                <c:pt idx="74">
                  <c:v>41547</c:v>
                </c:pt>
                <c:pt idx="75">
                  <c:v>41639</c:v>
                </c:pt>
                <c:pt idx="76">
                  <c:v>41729</c:v>
                </c:pt>
                <c:pt idx="77">
                  <c:v>41820</c:v>
                </c:pt>
                <c:pt idx="78">
                  <c:v>41912</c:v>
                </c:pt>
                <c:pt idx="79">
                  <c:v>42004</c:v>
                </c:pt>
                <c:pt idx="80">
                  <c:v>42094</c:v>
                </c:pt>
                <c:pt idx="81">
                  <c:v>42185</c:v>
                </c:pt>
                <c:pt idx="82">
                  <c:v>42277</c:v>
                </c:pt>
                <c:pt idx="83">
                  <c:v>42369</c:v>
                </c:pt>
                <c:pt idx="84">
                  <c:v>42460</c:v>
                </c:pt>
                <c:pt idx="85">
                  <c:v>42551</c:v>
                </c:pt>
                <c:pt idx="86">
                  <c:v>42643</c:v>
                </c:pt>
                <c:pt idx="87">
                  <c:v>42735</c:v>
                </c:pt>
                <c:pt idx="88">
                  <c:v>42825</c:v>
                </c:pt>
                <c:pt idx="89">
                  <c:v>42916</c:v>
                </c:pt>
                <c:pt idx="90">
                  <c:v>43008</c:v>
                </c:pt>
                <c:pt idx="91">
                  <c:v>43100</c:v>
                </c:pt>
                <c:pt idx="92">
                  <c:v>43190</c:v>
                </c:pt>
                <c:pt idx="93">
                  <c:v>43281</c:v>
                </c:pt>
                <c:pt idx="94">
                  <c:v>43373</c:v>
                </c:pt>
                <c:pt idx="95">
                  <c:v>43465</c:v>
                </c:pt>
                <c:pt idx="96">
                  <c:v>43555</c:v>
                </c:pt>
                <c:pt idx="97">
                  <c:v>43646</c:v>
                </c:pt>
                <c:pt idx="98">
                  <c:v>43738</c:v>
                </c:pt>
                <c:pt idx="99">
                  <c:v>43830</c:v>
                </c:pt>
                <c:pt idx="100">
                  <c:v>43921</c:v>
                </c:pt>
                <c:pt idx="101">
                  <c:v>44012</c:v>
                </c:pt>
                <c:pt idx="102">
                  <c:v>44104</c:v>
                </c:pt>
                <c:pt idx="103">
                  <c:v>44196</c:v>
                </c:pt>
                <c:pt idx="104">
                  <c:v>44286</c:v>
                </c:pt>
                <c:pt idx="105">
                  <c:v>44377</c:v>
                </c:pt>
                <c:pt idx="106">
                  <c:v>44469</c:v>
                </c:pt>
                <c:pt idx="107">
                  <c:v>44561</c:v>
                </c:pt>
                <c:pt idx="108">
                  <c:v>44651</c:v>
                </c:pt>
                <c:pt idx="109">
                  <c:v>44742</c:v>
                </c:pt>
                <c:pt idx="110">
                  <c:v>44834</c:v>
                </c:pt>
                <c:pt idx="111">
                  <c:v>44926</c:v>
                </c:pt>
                <c:pt idx="112">
                  <c:v>45016</c:v>
                </c:pt>
              </c:numCache>
            </c:numRef>
          </c:cat>
          <c:val>
            <c:numRef>
              <c:f>Sheet1!$E$2:$E$114</c:f>
              <c:numCache>
                <c:formatCode>0</c:formatCode>
                <c:ptCount val="113"/>
                <c:pt idx="0">
                  <c:v>105.02</c:v>
                </c:pt>
                <c:pt idx="1">
                  <c:v>111.47873000000001</c:v>
                </c:pt>
                <c:pt idx="2">
                  <c:v>120.58654224100003</c:v>
                </c:pt>
                <c:pt idx="3">
                  <c:v>123.84237888150702</c:v>
                </c:pt>
                <c:pt idx="4">
                  <c:v>126.0343889877097</c:v>
                </c:pt>
                <c:pt idx="5">
                  <c:v>131.92019495343575</c:v>
                </c:pt>
                <c:pt idx="6">
                  <c:v>133.97814999470936</c:v>
                </c:pt>
                <c:pt idx="7">
                  <c:v>140.46269245445328</c:v>
                </c:pt>
                <c:pt idx="8">
                  <c:v>143.35622391901501</c:v>
                </c:pt>
                <c:pt idx="9">
                  <c:v>158.59499052160632</c:v>
                </c:pt>
                <c:pt idx="10">
                  <c:v>168.17412794911135</c:v>
                </c:pt>
                <c:pt idx="11">
                  <c:v>171.45352344411904</c:v>
                </c:pt>
                <c:pt idx="12">
                  <c:v>186.95292196346742</c:v>
                </c:pt>
                <c:pt idx="13">
                  <c:v>184.93383040626196</c:v>
                </c:pt>
                <c:pt idx="14">
                  <c:v>162.88971782183555</c:v>
                </c:pt>
                <c:pt idx="15">
                  <c:v>180.72614192332654</c:v>
                </c:pt>
                <c:pt idx="16">
                  <c:v>180.81650499428818</c:v>
                </c:pt>
                <c:pt idx="17">
                  <c:v>195.89660151081179</c:v>
                </c:pt>
                <c:pt idx="18">
                  <c:v>190.07847244594069</c:v>
                </c:pt>
                <c:pt idx="19">
                  <c:v>207.50866836923342</c:v>
                </c:pt>
                <c:pt idx="20">
                  <c:v>287.3995056913883</c:v>
                </c:pt>
                <c:pt idx="21">
                  <c:v>257.62491690176046</c:v>
                </c:pt>
                <c:pt idx="22">
                  <c:v>250.97819404569503</c:v>
                </c:pt>
                <c:pt idx="23">
                  <c:v>233.96187248939691</c:v>
                </c:pt>
                <c:pt idx="24">
                  <c:v>208.20267032831433</c:v>
                </c:pt>
                <c:pt idx="25">
                  <c:v>220.590729212849</c:v>
                </c:pt>
                <c:pt idx="26">
                  <c:v>194.47278687404767</c:v>
                </c:pt>
                <c:pt idx="27">
                  <c:v>213.86172372539019</c:v>
                </c:pt>
                <c:pt idx="28">
                  <c:v>220.08509988579902</c:v>
                </c:pt>
                <c:pt idx="29">
                  <c:v>209.609049131235</c:v>
                </c:pt>
                <c:pt idx="30">
                  <c:v>182.94677808174191</c:v>
                </c:pt>
                <c:pt idx="31">
                  <c:v>191.39891922911838</c:v>
                </c:pt>
                <c:pt idx="32">
                  <c:v>185.73351121993647</c:v>
                </c:pt>
                <c:pt idx="33">
                  <c:v>211.66190938623959</c:v>
                </c:pt>
                <c:pt idx="34">
                  <c:v>223.21864963872827</c:v>
                </c:pt>
                <c:pt idx="35">
                  <c:v>247.72805736906059</c:v>
                </c:pt>
                <c:pt idx="36">
                  <c:v>259.0244567850898</c:v>
                </c:pt>
                <c:pt idx="37">
                  <c:v>264.61938505164773</c:v>
                </c:pt>
                <c:pt idx="38">
                  <c:v>262.76704935628618</c:v>
                </c:pt>
                <c:pt idx="39">
                  <c:v>290.56780317818124</c:v>
                </c:pt>
                <c:pt idx="40">
                  <c:v>287.28438700226781</c:v>
                </c:pt>
                <c:pt idx="41">
                  <c:v>291.3350968589998</c:v>
                </c:pt>
                <c:pt idx="42">
                  <c:v>308.14513194776413</c:v>
                </c:pt>
                <c:pt idx="43">
                  <c:v>314.8935103374202</c:v>
                </c:pt>
                <c:pt idx="44">
                  <c:v>338.16414075135555</c:v>
                </c:pt>
                <c:pt idx="45">
                  <c:v>333.56510843713716</c:v>
                </c:pt>
                <c:pt idx="46">
                  <c:v>342.43794032156501</c:v>
                </c:pt>
                <c:pt idx="47">
                  <c:v>367.98381066955375</c:v>
                </c:pt>
                <c:pt idx="48">
                  <c:v>377.55138974696217</c:v>
                </c:pt>
                <c:pt idx="49">
                  <c:v>394.2014060348032</c:v>
                </c:pt>
                <c:pt idx="50">
                  <c:v>391.36315591135264</c:v>
                </c:pt>
                <c:pt idx="51">
                  <c:v>375.27813020339602</c:v>
                </c:pt>
                <c:pt idx="52">
                  <c:v>351.89830269172444</c:v>
                </c:pt>
                <c:pt idx="53">
                  <c:v>351.86311286145525</c:v>
                </c:pt>
                <c:pt idx="54">
                  <c:v>320.05468745877971</c:v>
                </c:pt>
                <c:pt idx="55">
                  <c:v>263.08495309111692</c:v>
                </c:pt>
                <c:pt idx="56">
                  <c:v>235.40841602593142</c:v>
                </c:pt>
                <c:pt idx="57">
                  <c:v>277.47589996976535</c:v>
                </c:pt>
                <c:pt idx="58">
                  <c:v>323.20392828478271</c:v>
                </c:pt>
                <c:pt idx="59">
                  <c:v>328.6660746727955</c:v>
                </c:pt>
                <c:pt idx="60">
                  <c:v>343.29171499573488</c:v>
                </c:pt>
                <c:pt idx="61">
                  <c:v>313.97460253509911</c:v>
                </c:pt>
                <c:pt idx="62">
                  <c:v>346.59656373849595</c:v>
                </c:pt>
                <c:pt idx="63">
                  <c:v>372.69528498800469</c:v>
                </c:pt>
                <c:pt idx="64">
                  <c:v>388.23667837200452</c:v>
                </c:pt>
                <c:pt idx="65">
                  <c:v>387.4602050152605</c:v>
                </c:pt>
                <c:pt idx="66">
                  <c:v>333.99069672315454</c:v>
                </c:pt>
                <c:pt idx="67">
                  <c:v>351.59200644046479</c:v>
                </c:pt>
                <c:pt idx="68">
                  <c:v>381.54764538919238</c:v>
                </c:pt>
                <c:pt idx="69">
                  <c:v>366.13312051546899</c:v>
                </c:pt>
                <c:pt idx="70">
                  <c:v>383.89057686046925</c:v>
                </c:pt>
                <c:pt idx="71">
                  <c:v>397.51869233901596</c:v>
                </c:pt>
                <c:pt idx="72">
                  <c:v>416.67909330975652</c:v>
                </c:pt>
                <c:pt idx="73">
                  <c:v>413.92901129391208</c:v>
                </c:pt>
                <c:pt idx="74">
                  <c:v>441.57946924834539</c:v>
                </c:pt>
                <c:pt idx="75">
                  <c:v>464.93902317158285</c:v>
                </c:pt>
                <c:pt idx="76">
                  <c:v>471.91310851915654</c:v>
                </c:pt>
                <c:pt idx="77">
                  <c:v>485.83454522047168</c:v>
                </c:pt>
                <c:pt idx="78">
                  <c:v>467.85866704731421</c:v>
                </c:pt>
                <c:pt idx="79">
                  <c:v>469.49617238197982</c:v>
                </c:pt>
                <c:pt idx="80">
                  <c:v>478.27575080552282</c:v>
                </c:pt>
                <c:pt idx="81">
                  <c:v>481.04975016019489</c:v>
                </c:pt>
                <c:pt idx="82">
                  <c:v>445.06722884821232</c:v>
                </c:pt>
                <c:pt idx="83">
                  <c:v>455.21476166595153</c:v>
                </c:pt>
                <c:pt idx="84">
                  <c:v>461.22359651994213</c:v>
                </c:pt>
                <c:pt idx="85">
                  <c:v>464.2676722569737</c:v>
                </c:pt>
                <c:pt idx="86">
                  <c:v>486.27395992195432</c:v>
                </c:pt>
                <c:pt idx="87">
                  <c:v>497.55551579214369</c:v>
                </c:pt>
                <c:pt idx="88">
                  <c:v>516.31335873750754</c:v>
                </c:pt>
                <c:pt idx="89">
                  <c:v>529.32445537769263</c:v>
                </c:pt>
                <c:pt idx="90">
                  <c:v>551.71487984016903</c:v>
                </c:pt>
                <c:pt idx="91">
                  <c:v>570.9145576586069</c:v>
                </c:pt>
                <c:pt idx="92">
                  <c:v>566.06178391850881</c:v>
                </c:pt>
                <c:pt idx="93">
                  <c:v>566.00517774011701</c:v>
                </c:pt>
                <c:pt idx="94">
                  <c:v>573.75944867515659</c:v>
                </c:pt>
                <c:pt idx="95">
                  <c:v>516.09662408330337</c:v>
                </c:pt>
                <c:pt idx="96">
                  <c:v>552.73948439321794</c:v>
                </c:pt>
                <c:pt idx="97">
                  <c:v>559.92509769032972</c:v>
                </c:pt>
                <c:pt idx="98">
                  <c:v>557.23745722141609</c:v>
                </c:pt>
                <c:pt idx="99">
                  <c:v>592.34341702636527</c:v>
                </c:pt>
                <c:pt idx="100">
                  <c:v>467.2404873503969</c:v>
                </c:pt>
                <c:pt idx="101">
                  <c:v>529.38347216799968</c:v>
                </c:pt>
                <c:pt idx="102">
                  <c:v>550.92937948523729</c:v>
                </c:pt>
                <c:pt idx="103">
                  <c:v>631.69562651777312</c:v>
                </c:pt>
                <c:pt idx="104">
                  <c:v>682.54712445245389</c:v>
                </c:pt>
                <c:pt idx="105">
                  <c:v>710.73632069234031</c:v>
                </c:pt>
                <c:pt idx="106">
                  <c:v>702.98929479679384</c:v>
                </c:pt>
                <c:pt idx="107">
                  <c:v>726.3285393840473</c:v>
                </c:pt>
                <c:pt idx="108">
                  <c:v>700.54387623591367</c:v>
                </c:pt>
                <c:pt idx="109">
                  <c:v>628.2477482083674</c:v>
                </c:pt>
                <c:pt idx="110">
                  <c:v>590.80418241514872</c:v>
                </c:pt>
                <c:pt idx="111">
                  <c:v>645.98529305272359</c:v>
                </c:pt>
                <c:pt idx="112">
                  <c:v>667.17361066485284</c:v>
                </c:pt>
              </c:numCache>
            </c:numRef>
          </c:val>
          <c:smooth val="0"/>
          <c:extLst>
            <c:ext xmlns:c16="http://schemas.microsoft.com/office/drawing/2014/chart" uri="{C3380CC4-5D6E-409C-BE32-E72D297353CC}">
              <c16:uniqueId val="{00000000-5F0A-4ABB-8CF5-8DD097B55725}"/>
            </c:ext>
          </c:extLst>
        </c:ser>
        <c:dLbls>
          <c:showLegendKey val="0"/>
          <c:showVal val="0"/>
          <c:showCatName val="0"/>
          <c:showSerName val="0"/>
          <c:showPercent val="0"/>
          <c:showBubbleSize val="0"/>
        </c:dLbls>
        <c:smooth val="0"/>
        <c:axId val="1928436303"/>
        <c:axId val="1928437263"/>
      </c:lineChart>
      <c:dateAx>
        <c:axId val="1928436303"/>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928437263"/>
        <c:crosses val="autoZero"/>
        <c:auto val="1"/>
        <c:lblOffset val="100"/>
        <c:baseTimeUnit val="months"/>
      </c:dateAx>
      <c:valAx>
        <c:axId val="1928437263"/>
        <c:scaling>
          <c:orientation val="minMax"/>
          <c:min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Palatino Linotype" panose="02040502050505030304" pitchFamily="18" charset="0"/>
                <a:ea typeface="+mn-ea"/>
                <a:cs typeface="+mn-cs"/>
              </a:defRPr>
            </a:pPr>
            <a:endParaRPr lang="en-US"/>
          </a:p>
        </c:txPr>
        <c:crossAx val="1928436303"/>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'2023-03-31 YB vs. Indices Perfo'!$A$2</c:f>
              <c:strCache>
                <c:ptCount val="1"/>
                <c:pt idx="0">
                  <c:v>3/31/2023 0:00</c:v>
                </c:pt>
              </c:strCache>
            </c:strRef>
          </c:tx>
          <c:spPr>
            <a:solidFill>
              <a:schemeClr val="accent1"/>
            </a:solidFill>
            <a:ln>
              <a:noFill/>
            </a:ln>
            <a:effectLst/>
          </c:spPr>
          <c:invertIfNegative val="0"/>
          <c:dPt>
            <c:idx val="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1-71C5-4E84-B467-80B69B242E40}"/>
              </c:ext>
            </c:extLst>
          </c:dPt>
          <c:dPt>
            <c:idx val="1"/>
            <c:invertIfNegative val="0"/>
            <c:bubble3D val="0"/>
            <c: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0800000" scaled="1"/>
                <a:tileRect/>
              </a:gradFill>
              <a:ln>
                <a:noFill/>
              </a:ln>
              <a:effectLst/>
            </c:spPr>
            <c:extLst>
              <c:ext xmlns:c16="http://schemas.microsoft.com/office/drawing/2014/chart" uri="{C3380CC4-5D6E-409C-BE32-E72D297353CC}">
                <c16:uniqueId val="{00000003-71C5-4E84-B467-80B69B242E40}"/>
              </c:ext>
            </c:extLst>
          </c:dPt>
          <c:dPt>
            <c:idx val="2"/>
            <c:invertIfNegative val="0"/>
            <c:bubble3D val="0"/>
            <c: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0800000" scaled="1"/>
                <a:tileRect/>
              </a:gradFill>
              <a:ln>
                <a:noFill/>
              </a:ln>
              <a:effectLst/>
            </c:spPr>
            <c:extLst>
              <c:ext xmlns:c16="http://schemas.microsoft.com/office/drawing/2014/chart" uri="{C3380CC4-5D6E-409C-BE32-E72D297353CC}">
                <c16:uniqueId val="{00000005-71C5-4E84-B467-80B69B242E40}"/>
              </c:ext>
            </c:extLst>
          </c:dPt>
          <c:dPt>
            <c:idx val="3"/>
            <c:invertIfNegative val="0"/>
            <c:bubble3D val="0"/>
            <c:spPr>
              <a:solidFill>
                <a:schemeClr val="accent6">
                  <a:lumMod val="75000"/>
                </a:schemeClr>
              </a:solidFill>
              <a:ln>
                <a:noFill/>
              </a:ln>
              <a:effectLst/>
            </c:spPr>
            <c:extLst>
              <c:ext xmlns:c16="http://schemas.microsoft.com/office/drawing/2014/chart" uri="{C3380CC4-5D6E-409C-BE32-E72D297353CC}">
                <c16:uniqueId val="{00000007-71C5-4E84-B467-80B69B242E40}"/>
              </c:ext>
            </c:extLst>
          </c:dPt>
          <c:cat>
            <c:strRef>
              <c:f>'2023-03-31 YB vs. Indices Perfo'!$B$1:$E$1</c:f>
              <c:strCache>
                <c:ptCount val="4"/>
                <c:pt idx="0">
                  <c:v>S&amp;P 500</c:v>
                </c:pt>
                <c:pt idx="1">
                  <c:v>ACWI</c:v>
                </c:pt>
                <c:pt idx="2">
                  <c:v>Yeske Buie</c:v>
                </c:pt>
                <c:pt idx="3">
                  <c:v>ACWX</c:v>
                </c:pt>
              </c:strCache>
            </c:strRef>
          </c:cat>
          <c:val>
            <c:numRef>
              <c:f>'2023-03-31 YB vs. Indices Perfo'!$B$2:$E$2</c:f>
              <c:numCache>
                <c:formatCode>0%</c:formatCode>
                <c:ptCount val="4"/>
                <c:pt idx="0">
                  <c:v>0.156249906712109</c:v>
                </c:pt>
                <c:pt idx="1">
                  <c:v>0.18059106414870299</c:v>
                </c:pt>
                <c:pt idx="2">
                  <c:v>0.18131459141720399</c:v>
                </c:pt>
                <c:pt idx="3">
                  <c:v>0.22376684933073601</c:v>
                </c:pt>
              </c:numCache>
            </c:numRef>
          </c:val>
          <c:extLst>
            <c:ext xmlns:c16="http://schemas.microsoft.com/office/drawing/2014/chart" uri="{C3380CC4-5D6E-409C-BE32-E72D297353CC}">
              <c16:uniqueId val="{00000008-71C5-4E84-B467-80B69B242E40}"/>
            </c:ext>
          </c:extLst>
        </c:ser>
        <c:dLbls>
          <c:showLegendKey val="0"/>
          <c:showVal val="0"/>
          <c:showCatName val="0"/>
          <c:showSerName val="0"/>
          <c:showPercent val="0"/>
          <c:showBubbleSize val="0"/>
        </c:dLbls>
        <c:gapWidth val="182"/>
        <c:axId val="526257448"/>
        <c:axId val="526258168"/>
      </c:barChart>
      <c:catAx>
        <c:axId val="526257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Palatino Linotype" panose="02040502050505030304" pitchFamily="18" charset="0"/>
                <a:ea typeface="+mn-ea"/>
                <a:cs typeface="+mn-cs"/>
              </a:defRPr>
            </a:pPr>
            <a:endParaRPr lang="en-US"/>
          </a:p>
        </c:txPr>
        <c:crossAx val="526258168"/>
        <c:crosses val="autoZero"/>
        <c:auto val="1"/>
        <c:lblAlgn val="ctr"/>
        <c:lblOffset val="100"/>
        <c:noMultiLvlLbl val="0"/>
      </c:catAx>
      <c:valAx>
        <c:axId val="5262581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Palatino Linotype" panose="02040502050505030304" pitchFamily="18" charset="0"/>
                <a:ea typeface="+mn-ea"/>
                <a:cs typeface="+mn-cs"/>
              </a:defRPr>
            </a:pPr>
            <a:endParaRPr lang="en-US"/>
          </a:p>
        </c:txPr>
        <c:crossAx val="526257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6">
                <a:lumMod val="75000"/>
              </a:schemeClr>
            </a:solidFill>
            <a:ln>
              <a:noFill/>
            </a:ln>
            <a:effectLst/>
          </c:spPr>
          <c:invertIfNegative val="0"/>
          <c:dPt>
            <c:idx val="0"/>
            <c:invertIfNegative val="0"/>
            <c:bubble3D val="0"/>
            <c:spPr>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0800000" scaled="1"/>
                <a:tileRect/>
              </a:gradFill>
              <a:ln>
                <a:noFill/>
              </a:ln>
              <a:effectLst/>
            </c:spPr>
            <c:extLst>
              <c:ext xmlns:c16="http://schemas.microsoft.com/office/drawing/2014/chart" uri="{C3380CC4-5D6E-409C-BE32-E72D297353CC}">
                <c16:uniqueId val="{00000001-AAEF-4F78-916C-7D934E823E25}"/>
              </c:ext>
            </c:extLst>
          </c:dPt>
          <c:dPt>
            <c:idx val="1"/>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3-AAEF-4F78-916C-7D934E823E25}"/>
              </c:ext>
            </c:extLst>
          </c:dPt>
          <c:dPt>
            <c:idx val="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5-AAEF-4F78-916C-7D934E823E25}"/>
              </c:ext>
            </c:extLst>
          </c:dPt>
          <c:dPt>
            <c:idx val="3"/>
            <c:invertIfNegative val="0"/>
            <c:bubble3D val="0"/>
            <c:spPr>
              <a:solidFill>
                <a:schemeClr val="accent6">
                  <a:lumMod val="75000"/>
                </a:schemeClr>
              </a:solidFill>
              <a:ln>
                <a:noFill/>
              </a:ln>
              <a:effectLst/>
            </c:spPr>
            <c:extLst>
              <c:ext xmlns:c16="http://schemas.microsoft.com/office/drawing/2014/chart" uri="{C3380CC4-5D6E-409C-BE32-E72D297353CC}">
                <c16:uniqueId val="{00000007-AAEF-4F78-916C-7D934E823E25}"/>
              </c:ext>
            </c:extLst>
          </c:dPt>
          <c:dPt>
            <c:idx val="4"/>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9-AAEF-4F78-916C-7D934E823E25}"/>
              </c:ext>
            </c:extLst>
          </c:dPt>
          <c:dPt>
            <c:idx val="5"/>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B-AAEF-4F78-916C-7D934E823E25}"/>
              </c:ext>
            </c:extLst>
          </c:dPt>
          <c:cat>
            <c:strRef>
              <c:f>Sheet1!$A$1:$A$10</c:f>
              <c:strCache>
                <c:ptCount val="10"/>
                <c:pt idx="0">
                  <c:v>Global Real Estate</c:v>
                </c:pt>
                <c:pt idx="1">
                  <c:v>US Small</c:v>
                </c:pt>
                <c:pt idx="2">
                  <c:v>US Small Value</c:v>
                </c:pt>
                <c:pt idx="3">
                  <c:v>Emerging Mkts (ex China)</c:v>
                </c:pt>
                <c:pt idx="4">
                  <c:v>US Large Value</c:v>
                </c:pt>
                <c:pt idx="5">
                  <c:v>US Large</c:v>
                </c:pt>
                <c:pt idx="6">
                  <c:v>International Large</c:v>
                </c:pt>
                <c:pt idx="7">
                  <c:v>International Small</c:v>
                </c:pt>
                <c:pt idx="8">
                  <c:v>International Large Value</c:v>
                </c:pt>
                <c:pt idx="9">
                  <c:v>International Small Value</c:v>
                </c:pt>
              </c:strCache>
            </c:strRef>
          </c:cat>
          <c:val>
            <c:numRef>
              <c:f>Sheet1!$B$1:$B$10</c:f>
              <c:numCache>
                <c:formatCode>0%</c:formatCode>
                <c:ptCount val="10"/>
                <c:pt idx="0">
                  <c:v>7.9500000000000001E-2</c:v>
                </c:pt>
                <c:pt idx="1">
                  <c:v>0.12989999999999999</c:v>
                </c:pt>
                <c:pt idx="2">
                  <c:v>0.13389999999999999</c:v>
                </c:pt>
                <c:pt idx="3">
                  <c:v>0.1424</c:v>
                </c:pt>
                <c:pt idx="4">
                  <c:v>0.14580000000000001</c:v>
                </c:pt>
                <c:pt idx="5">
                  <c:v>0.156</c:v>
                </c:pt>
                <c:pt idx="6">
                  <c:v>0.22309999999999999</c:v>
                </c:pt>
                <c:pt idx="7">
                  <c:v>0.25109999999999999</c:v>
                </c:pt>
                <c:pt idx="8">
                  <c:v>0.26569999999999999</c:v>
                </c:pt>
                <c:pt idx="9">
                  <c:v>0.2707</c:v>
                </c:pt>
              </c:numCache>
            </c:numRef>
          </c:val>
          <c:extLst>
            <c:ext xmlns:c16="http://schemas.microsoft.com/office/drawing/2014/chart" uri="{C3380CC4-5D6E-409C-BE32-E72D297353CC}">
              <c16:uniqueId val="{0000000C-AAEF-4F78-916C-7D934E823E25}"/>
            </c:ext>
          </c:extLst>
        </c:ser>
        <c:dLbls>
          <c:showLegendKey val="0"/>
          <c:showVal val="0"/>
          <c:showCatName val="0"/>
          <c:showSerName val="0"/>
          <c:showPercent val="0"/>
          <c:showBubbleSize val="0"/>
        </c:dLbls>
        <c:gapWidth val="66"/>
        <c:axId val="46327807"/>
        <c:axId val="46333087"/>
      </c:barChart>
      <c:catAx>
        <c:axId val="4632780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Palatino Linotype" panose="02040502050505030304" pitchFamily="18" charset="0"/>
                <a:ea typeface="+mn-ea"/>
                <a:cs typeface="+mn-cs"/>
              </a:defRPr>
            </a:pPr>
            <a:endParaRPr lang="en-US"/>
          </a:p>
        </c:txPr>
        <c:crossAx val="46333087"/>
        <c:crosses val="autoZero"/>
        <c:auto val="1"/>
        <c:lblAlgn val="ctr"/>
        <c:lblOffset val="100"/>
        <c:noMultiLvlLbl val="0"/>
      </c:catAx>
      <c:valAx>
        <c:axId val="4633308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Palatino Linotype" panose="02040502050505030304" pitchFamily="18" charset="0"/>
                <a:ea typeface="+mn-ea"/>
                <a:cs typeface="+mn-cs"/>
              </a:defRPr>
            </a:pPr>
            <a:endParaRPr lang="en-US"/>
          </a:p>
        </c:txPr>
        <c:crossAx val="4632780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6"/>
            </a:solidFill>
            <a:ln>
              <a:noFill/>
            </a:ln>
            <a:effectLst/>
          </c:spPr>
          <c:invertIfNegative val="0"/>
          <c:dPt>
            <c:idx val="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1-FD2E-451B-8230-A18498072055}"/>
              </c:ext>
            </c:extLst>
          </c:dPt>
          <c:dPt>
            <c:idx val="1"/>
            <c:invertIfNegative val="0"/>
            <c:bubble3D val="0"/>
            <c:spPr>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0800000" scaled="1"/>
                <a:tileRect/>
              </a:gradFill>
              <a:ln>
                <a:noFill/>
              </a:ln>
              <a:effectLst/>
            </c:spPr>
            <c:extLst>
              <c:ext xmlns:c16="http://schemas.microsoft.com/office/drawing/2014/chart" uri="{C3380CC4-5D6E-409C-BE32-E72D297353CC}">
                <c16:uniqueId val="{00000003-FD2E-451B-8230-A18498072055}"/>
              </c:ext>
            </c:extLst>
          </c:dPt>
          <c:dPt>
            <c:idx val="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5-FD2E-451B-8230-A18498072055}"/>
              </c:ext>
            </c:extLst>
          </c:dPt>
          <c:dPt>
            <c:idx val="3"/>
            <c:invertIfNegative val="0"/>
            <c:bubble3D val="0"/>
            <c:spPr>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0800000" scaled="1"/>
                <a:tileRect/>
              </a:gradFill>
              <a:ln>
                <a:noFill/>
              </a:ln>
              <a:effectLst/>
            </c:spPr>
            <c:extLst>
              <c:ext xmlns:c16="http://schemas.microsoft.com/office/drawing/2014/chart" uri="{C3380CC4-5D6E-409C-BE32-E72D297353CC}">
                <c16:uniqueId val="{00000007-FD2E-451B-8230-A18498072055}"/>
              </c:ext>
            </c:extLst>
          </c:dPt>
          <c:cat>
            <c:strRef>
              <c:f>MDFGBX_MVBIRX_MDFIHX_MDGCFX_dat!$B$1:$E$1</c:f>
              <c:strCache>
                <c:ptCount val="4"/>
                <c:pt idx="0">
                  <c:v>One-Year Fixed</c:v>
                </c:pt>
                <c:pt idx="1">
                  <c:v>Five-Year Global</c:v>
                </c:pt>
                <c:pt idx="2">
                  <c:v>Short-Term Bond Index</c:v>
                </c:pt>
                <c:pt idx="3">
                  <c:v>Global Core Plus</c:v>
                </c:pt>
              </c:strCache>
            </c:strRef>
          </c:cat>
          <c:val>
            <c:numRef>
              <c:f>MDFGBX_MVBIRX_MDFIHX_MDGCFX_dat!$B$2:$E$2</c:f>
              <c:numCache>
                <c:formatCode>0%</c:formatCode>
                <c:ptCount val="4"/>
                <c:pt idx="0">
                  <c:v>1.9916103571756702E-2</c:v>
                </c:pt>
                <c:pt idx="1">
                  <c:v>2.1733938308067201E-2</c:v>
                </c:pt>
                <c:pt idx="2">
                  <c:v>3.01130583026239E-2</c:v>
                </c:pt>
                <c:pt idx="3">
                  <c:v>6.8820199419304007E-2</c:v>
                </c:pt>
              </c:numCache>
            </c:numRef>
          </c:val>
          <c:extLst>
            <c:ext xmlns:c16="http://schemas.microsoft.com/office/drawing/2014/chart" uri="{C3380CC4-5D6E-409C-BE32-E72D297353CC}">
              <c16:uniqueId val="{00000008-FD2E-451B-8230-A18498072055}"/>
            </c:ext>
          </c:extLst>
        </c:ser>
        <c:dLbls>
          <c:showLegendKey val="0"/>
          <c:showVal val="0"/>
          <c:showCatName val="0"/>
          <c:showSerName val="0"/>
          <c:showPercent val="0"/>
          <c:showBubbleSize val="0"/>
        </c:dLbls>
        <c:gapWidth val="182"/>
        <c:axId val="539467072"/>
        <c:axId val="539468872"/>
      </c:barChart>
      <c:catAx>
        <c:axId val="5394670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Palatino Linotype" panose="02040502050505030304" pitchFamily="18" charset="0"/>
                <a:ea typeface="+mn-ea"/>
                <a:cs typeface="+mn-cs"/>
              </a:defRPr>
            </a:pPr>
            <a:endParaRPr lang="en-US"/>
          </a:p>
        </c:txPr>
        <c:crossAx val="539468872"/>
        <c:crosses val="autoZero"/>
        <c:auto val="1"/>
        <c:lblAlgn val="ctr"/>
        <c:lblOffset val="100"/>
        <c:noMultiLvlLbl val="0"/>
      </c:catAx>
      <c:valAx>
        <c:axId val="539468872"/>
        <c:scaling>
          <c:orientation val="minMax"/>
          <c:max val="8.0000000000000016E-2"/>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cap="all" baseline="0">
                <a:solidFill>
                  <a:schemeClr val="tx1">
                    <a:lumMod val="65000"/>
                    <a:lumOff val="35000"/>
                  </a:schemeClr>
                </a:solidFill>
                <a:latin typeface="Palatino Linotype" panose="02040502050505030304" pitchFamily="18" charset="0"/>
                <a:ea typeface="+mn-ea"/>
                <a:cs typeface="+mn-cs"/>
              </a:defRPr>
            </a:pPr>
            <a:endParaRPr lang="en-US"/>
          </a:p>
        </c:txPr>
        <c:crossAx val="539467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802E8E-3EED-4C78-8582-41A4DAE56D35}" type="datetimeFigureOut">
              <a:rPr lang="en-US" smtClean="0"/>
              <a:t>4/19/2023</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9EEEC-2B9B-4151-901C-03D3F9D39EE5}" type="slidenum">
              <a:rPr lang="en-US" smtClean="0"/>
              <a:t>‹#›</a:t>
            </a:fld>
            <a:endParaRPr lang="en-US"/>
          </a:p>
        </p:txBody>
      </p:sp>
    </p:spTree>
    <p:extLst>
      <p:ext uri="{BB962C8B-B14F-4D97-AF65-F5344CB8AC3E}">
        <p14:creationId xmlns:p14="http://schemas.microsoft.com/office/powerpoint/2010/main" val="3570290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schwab.com/legal/sipc-account-protection"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schwab.com/legal/fdic-insurance"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dirty="0">
              <a:effectLst/>
            </a:endParaRPr>
          </a:p>
          <a:p>
            <a:pPr marL="742950" marR="0" lvl="1" indent="-285750">
              <a:spcBef>
                <a:spcPts val="0"/>
              </a:spcBef>
              <a:spcAft>
                <a:spcPts val="0"/>
              </a:spcAft>
              <a:buFont typeface="+mj-lt"/>
              <a:buAutoNum type="alphaLcPeriod"/>
            </a:pPr>
            <a:r>
              <a:rPr lang="en-US" sz="1100" dirty="0">
                <a:effectLst/>
                <a:latin typeface="Palatino Linotype" panose="02040502050505030304" pitchFamily="18" charset="0"/>
                <a:ea typeface="Times New Roman" panose="02020603050405020304" pitchFamily="18" charset="0"/>
              </a:rPr>
              <a:t>We’re going to tell them what’s been happening in financial markets and how it has affected them/their portfolio</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mj-lt"/>
              <a:buAutoNum type="alphaLcPeriod"/>
            </a:pPr>
            <a:r>
              <a:rPr lang="en-US" sz="1100" dirty="0">
                <a:effectLst/>
                <a:latin typeface="Palatino Linotype" panose="02040502050505030304" pitchFamily="18" charset="0"/>
                <a:ea typeface="Times New Roman" panose="02020603050405020304" pitchFamily="18" charset="0"/>
              </a:rPr>
              <a:t>We’re going to talk about some of the economic drivers that have affected performance and that inform our outlook going forward</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mj-lt"/>
              <a:buAutoNum type="alphaLcPeriod"/>
            </a:pPr>
            <a:r>
              <a:rPr lang="en-US" sz="1100" dirty="0">
                <a:effectLst/>
                <a:latin typeface="Palatino Linotype" panose="02040502050505030304" pitchFamily="18" charset="0"/>
                <a:ea typeface="Times New Roman" panose="02020603050405020304" pitchFamily="18" charset="0"/>
              </a:rPr>
              <a:t>We’ll address recent events re: banks and share more about why we’re not concerned and also how our Clients’ assets are protected</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mj-lt"/>
              <a:buAutoNum type="alphaLcPeriod"/>
            </a:pPr>
            <a:r>
              <a:rPr lang="en-US" sz="1100" dirty="0">
                <a:effectLst/>
                <a:latin typeface="Palatino Linotype" panose="02040502050505030304" pitchFamily="18" charset="0"/>
                <a:ea typeface="Times New Roman" panose="02020603050405020304" pitchFamily="18" charset="0"/>
              </a:rPr>
              <a:t>And then we’ll conclude with our outlook</a:t>
            </a:r>
            <a:endParaRPr lang="en-US" sz="11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C89EEEC-2B9B-4151-901C-03D3F9D39EE5}" type="slidenum">
              <a:rPr lang="en-US" smtClean="0"/>
              <a:t>2</a:t>
            </a:fld>
            <a:endParaRPr lang="en-US"/>
          </a:p>
        </p:txBody>
      </p:sp>
    </p:spTree>
    <p:extLst>
      <p:ext uri="{BB962C8B-B14F-4D97-AF65-F5344CB8AC3E}">
        <p14:creationId xmlns:p14="http://schemas.microsoft.com/office/powerpoint/2010/main" val="3618547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Took 10 years to make this kind of improvement after the financial crisis</a:t>
            </a:r>
          </a:p>
          <a:p>
            <a:endParaRPr lang="en-US" dirty="0"/>
          </a:p>
          <a:p>
            <a:pPr marL="342900" marR="0" lvl="0" indent="-342900">
              <a:spcBef>
                <a:spcPts val="0"/>
              </a:spcBef>
              <a:spcAft>
                <a:spcPts val="0"/>
              </a:spcAft>
              <a:buFont typeface="+mj-lt"/>
              <a:buAutoNum type="arabicPeriod"/>
            </a:pPr>
            <a:r>
              <a:rPr lang="en-US" sz="1100" dirty="0">
                <a:effectLst/>
                <a:latin typeface="Palatino Linotype" panose="02040502050505030304" pitchFamily="18" charset="0"/>
                <a:ea typeface="Times New Roman" panose="02020603050405020304" pitchFamily="18" charset="0"/>
              </a:rPr>
              <a:t>Then we switch to talking about the labor market, because</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mj-lt"/>
              <a:buAutoNum type="alphaLcPeriod"/>
            </a:pPr>
            <a:r>
              <a:rPr lang="en-US" sz="1100" dirty="0">
                <a:effectLst/>
                <a:latin typeface="Palatino Linotype" panose="02040502050505030304" pitchFamily="18" charset="0"/>
                <a:ea typeface="Times New Roman" panose="02020603050405020304" pitchFamily="18" charset="0"/>
              </a:rPr>
              <a:t>The fed has a dual mandate, and you can’t navigate a soft landing for the economy by managing the inflation side without being mindful of the labor side</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mj-lt"/>
              <a:buAutoNum type="alphaLcPeriod"/>
            </a:pPr>
            <a:r>
              <a:rPr lang="en-US" sz="1100" dirty="0">
                <a:effectLst/>
                <a:latin typeface="Palatino Linotype" panose="02040502050505030304" pitchFamily="18" charset="0"/>
                <a:ea typeface="Times New Roman" panose="02020603050405020304" pitchFamily="18" charset="0"/>
              </a:rPr>
              <a:t>With the big picture in mind, I wanted to tell a story about how well the economy is performing right now, headlines be damned, and why the trends are so encouraging. So I started with a slide illustrating the recovery from the Great Recession</a:t>
            </a:r>
            <a:endParaRPr lang="en-US" sz="1100" dirty="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mj-lt"/>
              <a:buAutoNum type="romanLcPeriod"/>
            </a:pPr>
            <a:r>
              <a:rPr lang="en-US" sz="1100" dirty="0">
                <a:effectLst/>
                <a:latin typeface="Palatino Linotype" panose="02040502050505030304" pitchFamily="18" charset="0"/>
                <a:ea typeface="Calibri" panose="020F0502020204030204" pitchFamily="34" charset="0"/>
              </a:rPr>
              <a:t>During a stretch that coincided with the longest bull market in US history, real GDP grew by 1.69% (and inflation was MUCH lower over that period)</a:t>
            </a:r>
            <a:endParaRPr lang="en-US" sz="11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C89EEEC-2B9B-4151-901C-03D3F9D39EE5}" type="slidenum">
              <a:rPr lang="en-US" smtClean="0"/>
              <a:t>11</a:t>
            </a:fld>
            <a:endParaRPr lang="en-US"/>
          </a:p>
        </p:txBody>
      </p:sp>
    </p:spTree>
    <p:extLst>
      <p:ext uri="{BB962C8B-B14F-4D97-AF65-F5344CB8AC3E}">
        <p14:creationId xmlns:p14="http://schemas.microsoft.com/office/powerpoint/2010/main" val="1937182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Fed reserve bank of Atlanta projects Q1 GDP growth to be 2.2% (seasonally adjusted annual rate)</a:t>
            </a:r>
          </a:p>
          <a:p>
            <a:endParaRPr lang="en-US" dirty="0"/>
          </a:p>
          <a:p>
            <a:r>
              <a:rPr lang="en-US" dirty="0"/>
              <a:t>Takeaways:</a:t>
            </a:r>
          </a:p>
          <a:p>
            <a:pPr marL="171450" indent="-171450">
              <a:buFontTx/>
              <a:buChar char="-"/>
            </a:pPr>
            <a:r>
              <a:rPr lang="en-US" dirty="0"/>
              <a:t>Average annual growth of almost 10% for two years plus</a:t>
            </a:r>
          </a:p>
          <a:p>
            <a:pPr marL="171450" indent="-171450">
              <a:buFontTx/>
              <a:buChar char="-"/>
            </a:pPr>
            <a:r>
              <a:rPr lang="en-US" dirty="0"/>
              <a:t>Inflation adjusted growth in excess of 3% for two years plus</a:t>
            </a:r>
          </a:p>
          <a:p>
            <a:pPr marL="171450" indent="-171450">
              <a:buFontTx/>
              <a:buChar char="-"/>
            </a:pPr>
            <a:r>
              <a:rPr lang="en-US" dirty="0"/>
              <a:t>Unemployment hasn’t been this low since 1969</a:t>
            </a:r>
          </a:p>
        </p:txBody>
      </p:sp>
      <p:sp>
        <p:nvSpPr>
          <p:cNvPr id="4" name="Slide Number Placeholder 3"/>
          <p:cNvSpPr>
            <a:spLocks noGrp="1"/>
          </p:cNvSpPr>
          <p:nvPr>
            <p:ph type="sldNum" sz="quarter" idx="5"/>
          </p:nvPr>
        </p:nvSpPr>
        <p:spPr/>
        <p:txBody>
          <a:bodyPr/>
          <a:lstStyle/>
          <a:p>
            <a:fld id="{8C89EEEC-2B9B-4151-901C-03D3F9D39EE5}" type="slidenum">
              <a:rPr lang="en-US" smtClean="0"/>
              <a:t>12</a:t>
            </a:fld>
            <a:endParaRPr lang="en-US"/>
          </a:p>
        </p:txBody>
      </p:sp>
    </p:spTree>
    <p:extLst>
      <p:ext uri="{BB962C8B-B14F-4D97-AF65-F5344CB8AC3E}">
        <p14:creationId xmlns:p14="http://schemas.microsoft.com/office/powerpoint/2010/main" val="1885976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Took 10 years to make this kind of improvement after the financial crisis</a:t>
            </a:r>
          </a:p>
        </p:txBody>
      </p:sp>
      <p:sp>
        <p:nvSpPr>
          <p:cNvPr id="4" name="Slide Number Placeholder 3"/>
          <p:cNvSpPr>
            <a:spLocks noGrp="1"/>
          </p:cNvSpPr>
          <p:nvPr>
            <p:ph type="sldNum" sz="quarter" idx="5"/>
          </p:nvPr>
        </p:nvSpPr>
        <p:spPr/>
        <p:txBody>
          <a:bodyPr/>
          <a:lstStyle/>
          <a:p>
            <a:fld id="{8C89EEEC-2B9B-4151-901C-03D3F9D39EE5}" type="slidenum">
              <a:rPr lang="en-US" smtClean="0"/>
              <a:t>13</a:t>
            </a:fld>
            <a:endParaRPr lang="en-US"/>
          </a:p>
        </p:txBody>
      </p:sp>
    </p:spTree>
    <p:extLst>
      <p:ext uri="{BB962C8B-B14F-4D97-AF65-F5344CB8AC3E}">
        <p14:creationId xmlns:p14="http://schemas.microsoft.com/office/powerpoint/2010/main" val="955005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ignore 2020 from a GDP standpoint (GDP was flat, real </a:t>
            </a:r>
            <a:r>
              <a:rPr lang="en-US" dirty="0" err="1"/>
              <a:t>gdp</a:t>
            </a:r>
            <a:r>
              <a:rPr lang="en-US" dirty="0"/>
              <a:t> down 1.5% for that year), here’s growth since beginning of 2021</a:t>
            </a:r>
          </a:p>
          <a:p>
            <a:endParaRPr lang="en-US" dirty="0"/>
          </a:p>
          <a:p>
            <a:pPr marL="1143000" marR="0" lvl="2" indent="-228600">
              <a:spcBef>
                <a:spcPts val="0"/>
              </a:spcBef>
              <a:spcAft>
                <a:spcPts val="0"/>
              </a:spcAft>
              <a:buFont typeface="+mj-lt"/>
              <a:buAutoNum type="romanLcPeriod"/>
            </a:pPr>
            <a:r>
              <a:rPr lang="en-US" sz="1800" i="1" dirty="0">
                <a:effectLst/>
                <a:latin typeface="Palatino Linotype" panose="02040502050505030304" pitchFamily="18" charset="0"/>
                <a:ea typeface="Calibri" panose="020F0502020204030204" pitchFamily="34" charset="0"/>
              </a:rPr>
              <a:t>Although as I write this, I’m leaning towards telling this story:</a:t>
            </a:r>
            <a:r>
              <a:rPr lang="en-US" sz="1800" dirty="0">
                <a:effectLst/>
                <a:latin typeface="Palatino Linotype" panose="02040502050505030304" pitchFamily="18" charset="0"/>
                <a:ea typeface="Calibri" panose="020F0502020204030204" pitchFamily="34" charset="0"/>
              </a:rPr>
              <a:t> compared to that period that coincided with the longest bull market in US history, real GDP is growing faster by a full 1% in the recovery from the COVID recession relative to the recovery from the Great Recession</a:t>
            </a:r>
            <a:endParaRPr lang="en-US" sz="1800" dirty="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mj-lt"/>
              <a:buAutoNum type="romanLcPeriod"/>
            </a:pPr>
            <a:r>
              <a:rPr lang="en-US" sz="1800" i="1" dirty="0">
                <a:effectLst/>
                <a:latin typeface="Palatino Linotype" panose="02040502050505030304" pitchFamily="18" charset="0"/>
                <a:ea typeface="Calibri" panose="020F0502020204030204" pitchFamily="34" charset="0"/>
              </a:rPr>
              <a:t>And another observation regarding the recoveries from both recessions:</a:t>
            </a:r>
            <a:r>
              <a:rPr lang="en-US" sz="1800" dirty="0">
                <a:effectLst/>
                <a:latin typeface="Palatino Linotype" panose="02040502050505030304" pitchFamily="18" charset="0"/>
                <a:ea typeface="Calibri" panose="020F0502020204030204" pitchFamily="34" charset="0"/>
              </a:rPr>
              <a:t> beginning with the first full year after each recession, the unemployment rate has decreased by a rate of almost 3x higher in the COVID recovery relative to the Great Recession recovery</a:t>
            </a:r>
            <a:endParaRPr lang="en-US" dirty="0"/>
          </a:p>
          <a:p>
            <a:endParaRPr lang="en-US" dirty="0"/>
          </a:p>
          <a:p>
            <a:r>
              <a:rPr lang="en-US" dirty="0"/>
              <a:t>Fed reserve bank of Atlanta projects Q1 GDP growth to be 2.2% (seasonally adjusted annual rate)</a:t>
            </a:r>
          </a:p>
          <a:p>
            <a:endParaRPr lang="en-US" dirty="0"/>
          </a:p>
          <a:p>
            <a:r>
              <a:rPr lang="en-US" dirty="0"/>
              <a:t>Takeaways:</a:t>
            </a:r>
          </a:p>
          <a:p>
            <a:pPr marL="171450" indent="-171450">
              <a:buFontTx/>
              <a:buChar char="-"/>
            </a:pPr>
            <a:r>
              <a:rPr lang="en-US" dirty="0"/>
              <a:t>Average annual growth of almost 10% for two years plus</a:t>
            </a:r>
          </a:p>
          <a:p>
            <a:pPr marL="171450" indent="-171450">
              <a:buFontTx/>
              <a:buChar char="-"/>
            </a:pPr>
            <a:r>
              <a:rPr lang="en-US" dirty="0"/>
              <a:t>Inflation adjusted growth in excess of 3% for two years plus</a:t>
            </a:r>
          </a:p>
          <a:p>
            <a:pPr marL="171450" indent="-171450">
              <a:buFontTx/>
              <a:buChar char="-"/>
            </a:pPr>
            <a:r>
              <a:rPr lang="en-US" dirty="0"/>
              <a:t>Unemployment hasn’t been this low since 1969</a:t>
            </a:r>
          </a:p>
        </p:txBody>
      </p:sp>
      <p:sp>
        <p:nvSpPr>
          <p:cNvPr id="4" name="Slide Number Placeholder 3"/>
          <p:cNvSpPr>
            <a:spLocks noGrp="1"/>
          </p:cNvSpPr>
          <p:nvPr>
            <p:ph type="sldNum" sz="quarter" idx="5"/>
          </p:nvPr>
        </p:nvSpPr>
        <p:spPr/>
        <p:txBody>
          <a:bodyPr/>
          <a:lstStyle/>
          <a:p>
            <a:fld id="{8C89EEEC-2B9B-4151-901C-03D3F9D39EE5}" type="slidenum">
              <a:rPr lang="en-US" smtClean="0"/>
              <a:t>14</a:t>
            </a:fld>
            <a:endParaRPr lang="en-US"/>
          </a:p>
        </p:txBody>
      </p:sp>
    </p:spTree>
    <p:extLst>
      <p:ext uri="{BB962C8B-B14F-4D97-AF65-F5344CB8AC3E}">
        <p14:creationId xmlns:p14="http://schemas.microsoft.com/office/powerpoint/2010/main" val="3365670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Focusing on period beginning January 2021, as GDP had completely rebounded and real GDP had nearly done so, and here’s what the labor market has looked like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Palatino Linotype" panose="02040502050505030304" pitchFamily="18" charset="0"/>
                <a:ea typeface="Times New Roman" panose="02020603050405020304" pitchFamily="18" charset="0"/>
              </a:rPr>
              <a:t>This slide is the argument for the possibility of a soft landing. Thus far, from what we’ve seen, the Fed has been able to wrangle inflation via manipulation of the fed funds rate without constraining growth or killing jobs. AND there are some other trends that are encouraging (softening labor market, wage growth rate decreasing – see notes on the slide)</a:t>
            </a:r>
            <a:endParaRPr lang="en-US" sz="1800" dirty="0">
              <a:effectLst/>
              <a:latin typeface="Calibri" panose="020F0502020204030204" pitchFamily="34" charset="0"/>
              <a:ea typeface="Calibri" panose="020F0502020204030204" pitchFamily="34" charset="0"/>
            </a:endParaRP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Takeaways: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What the fed has been doing isn’t NOT working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hasn’t slowed the economy enough to see net losses in jobs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https://www.usnews.com/news/economy/articles/2023-04-10/with-labor-market-easing-inflation-data-becomes-key-focus-for-fed</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January: 427k new jobs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err="1"/>
              <a:t>Feburary</a:t>
            </a:r>
            <a:r>
              <a:rPr lang="en-US" dirty="0"/>
              <a:t>: 326k</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March: 236k</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Wage growth down from 4.6% to 4.2%</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Labor force participation between ages 25 to 54 is same as </a:t>
            </a:r>
            <a:r>
              <a:rPr lang="en-US" dirty="0" err="1"/>
              <a:t>prepandemic</a:t>
            </a:r>
            <a:r>
              <a:rPr lang="en-US" dirty="0"/>
              <a:t> </a:t>
            </a:r>
          </a:p>
        </p:txBody>
      </p:sp>
      <p:sp>
        <p:nvSpPr>
          <p:cNvPr id="4" name="Slide Number Placeholder 3"/>
          <p:cNvSpPr>
            <a:spLocks noGrp="1"/>
          </p:cNvSpPr>
          <p:nvPr>
            <p:ph type="sldNum" sz="quarter" idx="5"/>
          </p:nvPr>
        </p:nvSpPr>
        <p:spPr/>
        <p:txBody>
          <a:bodyPr/>
          <a:lstStyle/>
          <a:p>
            <a:fld id="{8C89EEEC-2B9B-4151-901C-03D3F9D39EE5}" type="slidenum">
              <a:rPr lang="en-US" smtClean="0"/>
              <a:t>15</a:t>
            </a:fld>
            <a:endParaRPr lang="en-US"/>
          </a:p>
        </p:txBody>
      </p:sp>
    </p:spTree>
    <p:extLst>
      <p:ext uri="{BB962C8B-B14F-4D97-AF65-F5344CB8AC3E}">
        <p14:creationId xmlns:p14="http://schemas.microsoft.com/office/powerpoint/2010/main" val="1074392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arabicPeriod"/>
            </a:pPr>
            <a:r>
              <a:rPr lang="en-US" sz="1100" dirty="0">
                <a:effectLst/>
                <a:latin typeface="Palatino Linotype" panose="02040502050505030304" pitchFamily="18" charset="0"/>
                <a:ea typeface="Times New Roman" panose="02020603050405020304" pitchFamily="18" charset="0"/>
              </a:rPr>
              <a:t>Here we pivot to our next agenda item</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mj-lt"/>
              <a:buAutoNum type="alphaLcPeriod"/>
            </a:pPr>
            <a:r>
              <a:rPr lang="en-US" sz="1100" dirty="0">
                <a:effectLst/>
                <a:latin typeface="Palatino Linotype" panose="02040502050505030304" pitchFamily="18" charset="0"/>
                <a:ea typeface="Times New Roman" panose="02020603050405020304" pitchFamily="18" charset="0"/>
              </a:rPr>
              <a:t>I think we need to point out why the Fed might feel the need to continue to raise rates, which is why I think including all three measures of inflation could make sense – although CPI and PCE continue to fall, we’re seeing stickiness with Core CPI.</a:t>
            </a:r>
            <a:endParaRPr lang="en-US" sz="1100" dirty="0">
              <a:effectLst/>
              <a:latin typeface="Calibri" panose="020F0502020204030204" pitchFamily="34" charset="0"/>
              <a:ea typeface="Calibri" panose="020F0502020204030204" pitchFamily="34" charset="0"/>
            </a:endParaRPr>
          </a:p>
          <a:p>
            <a:endParaRPr lang="en-US" dirty="0"/>
          </a:p>
          <a:p>
            <a:endParaRPr lang="en-US" dirty="0"/>
          </a:p>
          <a:p>
            <a:r>
              <a:rPr lang="en-US" dirty="0"/>
              <a:t>CPI Stats:</a:t>
            </a:r>
          </a:p>
          <a:p>
            <a:r>
              <a:rPr lang="en-US" dirty="0"/>
              <a:t>Nine straight decreases in headline CPI</a:t>
            </a:r>
          </a:p>
          <a:p>
            <a:endParaRPr lang="en-US" dirty="0"/>
          </a:p>
          <a:p>
            <a:r>
              <a:rPr lang="en-US" dirty="0"/>
              <a:t>Next PCE reading is April 28</a:t>
            </a:r>
            <a:r>
              <a:rPr lang="en-US" baseline="30000" dirty="0"/>
              <a:t>th</a:t>
            </a:r>
            <a:endParaRPr lang="en-US" dirty="0"/>
          </a:p>
          <a:p>
            <a:r>
              <a:rPr lang="en-US" dirty="0"/>
              <a:t>Last four readings have been a decrease or flat</a:t>
            </a:r>
          </a:p>
        </p:txBody>
      </p:sp>
      <p:sp>
        <p:nvSpPr>
          <p:cNvPr id="4" name="Slide Number Placeholder 3"/>
          <p:cNvSpPr>
            <a:spLocks noGrp="1"/>
          </p:cNvSpPr>
          <p:nvPr>
            <p:ph type="sldNum" sz="quarter" idx="5"/>
          </p:nvPr>
        </p:nvSpPr>
        <p:spPr/>
        <p:txBody>
          <a:bodyPr/>
          <a:lstStyle/>
          <a:p>
            <a:fld id="{8C89EEEC-2B9B-4151-901C-03D3F9D39EE5}" type="slidenum">
              <a:rPr lang="en-US" smtClean="0"/>
              <a:t>16</a:t>
            </a:fld>
            <a:endParaRPr lang="en-US"/>
          </a:p>
        </p:txBody>
      </p:sp>
    </p:spTree>
    <p:extLst>
      <p:ext uri="{BB962C8B-B14F-4D97-AF65-F5344CB8AC3E}">
        <p14:creationId xmlns:p14="http://schemas.microsoft.com/office/powerpoint/2010/main" val="1141832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arabicPeriod"/>
            </a:pPr>
            <a:r>
              <a:rPr lang="en-US" sz="1100" dirty="0">
                <a:effectLst/>
                <a:latin typeface="Palatino Linotype" panose="02040502050505030304" pitchFamily="18" charset="0"/>
                <a:ea typeface="Times New Roman" panose="02020603050405020304" pitchFamily="18" charset="0"/>
              </a:rPr>
              <a:t>Then a pivot to the bank scare, just to address it since it’s been a big story (but not one that we’re concerned about)</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mj-lt"/>
              <a:buAutoNum type="alphaLcPeriod"/>
            </a:pPr>
            <a:r>
              <a:rPr lang="en-US" sz="1100" dirty="0">
                <a:effectLst/>
                <a:latin typeface="Palatino Linotype" panose="02040502050505030304" pitchFamily="18" charset="0"/>
                <a:ea typeface="Times New Roman" panose="02020603050405020304" pitchFamily="18" charset="0"/>
              </a:rPr>
              <a:t>Why we’re not nervous: both SVB and FRB had a ton of exposure to things that had really rough years in 2022 (the tech sector, and crypto), combine those factors with lots of withdrawals coupled with higher interest rates, and it was a recipe for disaster for those two banks (can include Signature Bank, too, just not pictured on the chart)</a:t>
            </a:r>
            <a:endParaRPr lang="en-US" sz="1100" dirty="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mj-lt"/>
              <a:buAutoNum type="romanLcPeriod"/>
            </a:pPr>
            <a:r>
              <a:rPr lang="en-US" sz="1100" dirty="0">
                <a:effectLst/>
                <a:latin typeface="Palatino Linotype" panose="02040502050505030304" pitchFamily="18" charset="0"/>
                <a:ea typeface="Calibri" panose="020F0502020204030204" pitchFamily="34" charset="0"/>
              </a:rPr>
              <a:t>And of course the reason we’re using the chart is to again put things in perspective; it’s bad when a bank fails, but of the banks to fail, it’s better when it’s the smaller ones. And we don’t think there’s an indication of contagion spreading through the banking sector.</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mj-lt"/>
              <a:buAutoNum type="alphaLcPeriod"/>
            </a:pPr>
            <a:r>
              <a:rPr lang="en-US" sz="1100" dirty="0">
                <a:effectLst/>
                <a:latin typeface="Palatino Linotype" panose="02040502050505030304" pitchFamily="18" charset="0"/>
                <a:ea typeface="Times New Roman" panose="02020603050405020304" pitchFamily="18" charset="0"/>
              </a:rPr>
              <a:t>And then how our Clients’ assets are protected</a:t>
            </a:r>
            <a:endParaRPr lang="en-US" sz="1100" dirty="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mj-lt"/>
              <a:buAutoNum type="romanLcPeriod"/>
            </a:pPr>
            <a:r>
              <a:rPr lang="en-US" sz="1100" dirty="0">
                <a:effectLst/>
                <a:latin typeface="Palatino Linotype" panose="02040502050505030304" pitchFamily="18" charset="0"/>
                <a:ea typeface="Calibri" panose="020F0502020204030204" pitchFamily="34" charset="0"/>
              </a:rPr>
              <a:t>FDIC, advantage of Schwab’s two-bank system</a:t>
            </a:r>
            <a:endParaRPr lang="en-US" sz="1100" dirty="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mj-lt"/>
              <a:buAutoNum type="romanLcPeriod"/>
            </a:pPr>
            <a:r>
              <a:rPr lang="en-US" sz="1100" dirty="0">
                <a:effectLst/>
                <a:latin typeface="Palatino Linotype" panose="02040502050505030304" pitchFamily="18" charset="0"/>
                <a:ea typeface="Calibri" panose="020F0502020204030204" pitchFamily="34" charset="0"/>
              </a:rPr>
              <a:t>SIPC, additional coverage for investments</a:t>
            </a:r>
            <a:endParaRPr lang="en-US" sz="1100" dirty="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mj-lt"/>
              <a:buAutoNum type="romanLcPeriod"/>
            </a:pPr>
            <a:r>
              <a:rPr lang="en-US" sz="1100" dirty="0">
                <a:effectLst/>
                <a:latin typeface="Palatino Linotype" panose="02040502050505030304" pitchFamily="18" charset="0"/>
                <a:ea typeface="Calibri" panose="020F0502020204030204" pitchFamily="34" charset="0"/>
              </a:rPr>
              <a:t>Customer protection rule</a:t>
            </a:r>
            <a:endParaRPr lang="en-US" sz="1100" dirty="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mj-lt"/>
              <a:buAutoNum type="romanLcPeriod"/>
            </a:pPr>
            <a:r>
              <a:rPr lang="en-US" sz="1100">
                <a:effectLst/>
                <a:latin typeface="Palatino Linotype" panose="02040502050505030304" pitchFamily="18" charset="0"/>
                <a:ea typeface="Calibri" panose="020F0502020204030204" pitchFamily="34" charset="0"/>
              </a:rPr>
              <a:t>And we’ll limit it to that and reference the pieces we ran a month ago</a:t>
            </a:r>
            <a:endParaRPr lang="en-US" sz="1100">
              <a:effectLst/>
              <a:latin typeface="Calibri" panose="020F0502020204030204" pitchFamily="34" charset="0"/>
              <a:ea typeface="Calibri" panose="020F0502020204030204" pitchFamily="34" charset="0"/>
            </a:endParaRPr>
          </a:p>
          <a:p>
            <a:endParaRPr lang="en-US" dirty="0"/>
          </a:p>
          <a:p>
            <a:endParaRPr lang="en-US" dirty="0"/>
          </a:p>
          <a:p>
            <a:r>
              <a:rPr lang="en-US" dirty="0"/>
              <a:t>Three layers of protection are provided to our Clients via the SEC’s Customer Protection Rule, the Securities Investor Protection Corporation (SIPC) and the Federal Deposit Insurance Corporation (FDIC):</a:t>
            </a:r>
          </a:p>
          <a:p>
            <a:endParaRPr lang="en-US" dirty="0"/>
          </a:p>
          <a:p>
            <a:pPr>
              <a:buFont typeface="Arial" panose="020B0604020202020204" pitchFamily="34" charset="0"/>
              <a:buChar char="•"/>
            </a:pPr>
            <a:r>
              <a:rPr lang="en-US" dirty="0"/>
              <a:t>Customer Protection Rule: Mandates that broker/dealers do not commingle Clients’ assets with the broker/dealer’s; in the unlikely event of the broker/dealer’s insolvency, Clients’ investments in stocks and bonds are protected from creditors’ claims.</a:t>
            </a:r>
          </a:p>
          <a:p>
            <a:pPr>
              <a:buFont typeface="Arial" panose="020B0604020202020204" pitchFamily="34" charset="0"/>
              <a:buChar char="•"/>
            </a:pPr>
            <a:endParaRPr lang="en-US" dirty="0">
              <a:hlinkClick r:id="rId3"/>
            </a:endParaRPr>
          </a:p>
          <a:p>
            <a:pPr>
              <a:buFont typeface="Arial" panose="020B0604020202020204" pitchFamily="34" charset="0"/>
              <a:buChar char="•"/>
            </a:pPr>
            <a:r>
              <a:rPr lang="en-US" dirty="0">
                <a:hlinkClick r:id="rId3"/>
              </a:rPr>
              <a:t>SIPC</a:t>
            </a:r>
            <a:r>
              <a:rPr lang="en-US" dirty="0"/>
              <a:t>: In the unlikely event that a broker/dealer goes out of business, SIPC ensures that Clients keep their assets and facilitates the transfer of their account(s) to another firm, after which the account(s) can be moved to any firm the Client chooses. SIPC insures accounts up to $500,000 per individual, including a maximum of $250,000 for cash. </a:t>
            </a:r>
          </a:p>
          <a:p>
            <a:pPr>
              <a:buFont typeface="Arial" panose="020B0604020202020204" pitchFamily="34" charset="0"/>
              <a:buChar char="•"/>
            </a:pPr>
            <a:endParaRPr lang="en-US" dirty="0"/>
          </a:p>
          <a:p>
            <a:pPr>
              <a:buFont typeface="Arial" panose="020B0604020202020204" pitchFamily="34" charset="0"/>
              <a:buChar char="•"/>
            </a:pPr>
            <a:r>
              <a:rPr lang="en-US" dirty="0">
                <a:hlinkClick r:id="rId4"/>
              </a:rPr>
              <a:t>FDIC</a:t>
            </a:r>
            <a:r>
              <a:rPr lang="en-US" dirty="0"/>
              <a:t>: The cash balances in our Clients’ accounts, which are automatically deposited at Schwab Bank via the Bank Sweep feature, are FDIC-insured (up to $250,000 of coverage per individual). Because Schwab uses a two-bank system to protect its Clients, each individual Client has up to $500,000 of FDIC coverage per account – see below:</a:t>
            </a:r>
          </a:p>
          <a:p>
            <a:endParaRPr lang="en-US" dirty="0"/>
          </a:p>
        </p:txBody>
      </p:sp>
      <p:sp>
        <p:nvSpPr>
          <p:cNvPr id="4" name="Slide Number Placeholder 3"/>
          <p:cNvSpPr>
            <a:spLocks noGrp="1"/>
          </p:cNvSpPr>
          <p:nvPr>
            <p:ph type="sldNum" sz="quarter" idx="5"/>
          </p:nvPr>
        </p:nvSpPr>
        <p:spPr/>
        <p:txBody>
          <a:bodyPr/>
          <a:lstStyle/>
          <a:p>
            <a:fld id="{8C89EEEC-2B9B-4151-901C-03D3F9D39EE5}" type="slidenum">
              <a:rPr lang="en-US" smtClean="0"/>
              <a:t>17</a:t>
            </a:fld>
            <a:endParaRPr lang="en-US"/>
          </a:p>
        </p:txBody>
      </p:sp>
    </p:spTree>
    <p:extLst>
      <p:ext uri="{BB962C8B-B14F-4D97-AF65-F5344CB8AC3E}">
        <p14:creationId xmlns:p14="http://schemas.microsoft.com/office/powerpoint/2010/main" val="1911513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Projections from economists that fed will raise rates between .25% and .5%, perhaps stop raising rates by mid year if inflation continues to trend in the right direction</a:t>
            </a:r>
          </a:p>
          <a:p>
            <a:endParaRPr lang="en-US" dirty="0"/>
          </a:p>
          <a:p>
            <a:r>
              <a:rPr lang="en-US" dirty="0"/>
              <a:t>https://www.washingtonpost.com/business/2023/01/12/cpi-report-december-inflation/</a:t>
            </a:r>
          </a:p>
        </p:txBody>
      </p:sp>
      <p:sp>
        <p:nvSpPr>
          <p:cNvPr id="4" name="Slide Number Placeholder 3"/>
          <p:cNvSpPr>
            <a:spLocks noGrp="1"/>
          </p:cNvSpPr>
          <p:nvPr>
            <p:ph type="sldNum" sz="quarter" idx="5"/>
          </p:nvPr>
        </p:nvSpPr>
        <p:spPr/>
        <p:txBody>
          <a:bodyPr/>
          <a:lstStyle/>
          <a:p>
            <a:fld id="{8C89EEEC-2B9B-4151-901C-03D3F9D39EE5}" type="slidenum">
              <a:rPr lang="en-US" smtClean="0"/>
              <a:t>18</a:t>
            </a:fld>
            <a:endParaRPr lang="en-US"/>
          </a:p>
        </p:txBody>
      </p:sp>
    </p:spTree>
    <p:extLst>
      <p:ext uri="{BB962C8B-B14F-4D97-AF65-F5344CB8AC3E}">
        <p14:creationId xmlns:p14="http://schemas.microsoft.com/office/powerpoint/2010/main" val="3427755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Kick it to DY, who will take us through these slides</a:t>
            </a:r>
          </a:p>
          <a:p>
            <a:endParaRPr lang="en-US" dirty="0"/>
          </a:p>
          <a:p>
            <a:pPr marL="342900" marR="0" lvl="0" indent="-342900">
              <a:spcBef>
                <a:spcPts val="0"/>
              </a:spcBef>
              <a:spcAft>
                <a:spcPts val="0"/>
              </a:spcAft>
              <a:buFont typeface="+mj-lt"/>
              <a:buAutoNum type="arabicPeriod"/>
            </a:pPr>
            <a:r>
              <a:rPr lang="en-US" sz="1100" dirty="0">
                <a:effectLst/>
                <a:latin typeface="Palatino Linotype" panose="02040502050505030304" pitchFamily="18" charset="0"/>
                <a:ea typeface="Times New Roman" panose="02020603050405020304" pitchFamily="18" charset="0"/>
              </a:rPr>
              <a:t>We begin with the big picture, first by showing returns since the end of 2021</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mj-lt"/>
              <a:buAutoNum type="alphaLcPeriod"/>
            </a:pPr>
            <a:r>
              <a:rPr lang="en-US" sz="1100" dirty="0">
                <a:effectLst/>
                <a:latin typeface="Palatino Linotype" panose="02040502050505030304" pitchFamily="18" charset="0"/>
                <a:ea typeface="Times New Roman" panose="02020603050405020304" pitchFamily="18" charset="0"/>
              </a:rPr>
              <a:t>2022 was rough for reasons that have been well-documented (Russia/Ukraine war, inflation)</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mj-lt"/>
              <a:buAutoNum type="alphaLcPeriod"/>
            </a:pPr>
            <a:r>
              <a:rPr lang="en-US" sz="1100" dirty="0">
                <a:effectLst/>
                <a:latin typeface="Palatino Linotype" panose="02040502050505030304" pitchFamily="18" charset="0"/>
                <a:ea typeface="Times New Roman" panose="02020603050405020304" pitchFamily="18" charset="0"/>
              </a:rPr>
              <a:t>Saw peak inflation last summer, met with four straight increases of 0.75% of fed funds rate (June, July, September, November)</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mj-lt"/>
              <a:buAutoNum type="alphaLcPeriod"/>
            </a:pPr>
            <a:r>
              <a:rPr lang="en-US" sz="1100" dirty="0">
                <a:effectLst/>
                <a:latin typeface="Palatino Linotype" panose="02040502050505030304" pitchFamily="18" charset="0"/>
                <a:ea typeface="Times New Roman" panose="02020603050405020304" pitchFamily="18" charset="0"/>
              </a:rPr>
              <a:t>Markets seemed to have appropriately calibrated expectations by the end of Q3, bottomed out as of 9/30/22</a:t>
            </a:r>
            <a:endParaRPr lang="en-US" sz="11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C89EEEC-2B9B-4151-901C-03D3F9D39EE5}" type="slidenum">
              <a:rPr lang="en-US" smtClean="0"/>
              <a:t>3</a:t>
            </a:fld>
            <a:endParaRPr lang="en-US"/>
          </a:p>
        </p:txBody>
      </p:sp>
    </p:spTree>
    <p:extLst>
      <p:ext uri="{BB962C8B-B14F-4D97-AF65-F5344CB8AC3E}">
        <p14:creationId xmlns:p14="http://schemas.microsoft.com/office/powerpoint/2010/main" val="1370441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89EEEC-2B9B-4151-901C-03D3F9D39EE5}" type="slidenum">
              <a:rPr lang="en-US" smtClean="0"/>
              <a:t>4</a:t>
            </a:fld>
            <a:endParaRPr lang="en-US"/>
          </a:p>
        </p:txBody>
      </p:sp>
    </p:spTree>
    <p:extLst>
      <p:ext uri="{BB962C8B-B14F-4D97-AF65-F5344CB8AC3E}">
        <p14:creationId xmlns:p14="http://schemas.microsoft.com/office/powerpoint/2010/main" val="852771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Dot-com meltdown, 2. Great Recession (real estate bubble), 3. Greek Debt Crisis, 4. Debt Ceiling Crisis, 5. China slowdown scare, 6. Global slowdown, Fed rate rises, more tariffs, 7. Covid recession</a:t>
            </a:r>
          </a:p>
        </p:txBody>
      </p:sp>
      <p:sp>
        <p:nvSpPr>
          <p:cNvPr id="4" name="Slide Number Placeholder 3"/>
          <p:cNvSpPr>
            <a:spLocks noGrp="1"/>
          </p:cNvSpPr>
          <p:nvPr>
            <p:ph type="sldNum" sz="quarter" idx="5"/>
          </p:nvPr>
        </p:nvSpPr>
        <p:spPr/>
        <p:txBody>
          <a:bodyPr/>
          <a:lstStyle/>
          <a:p>
            <a:fld id="{8C89EEEC-2B9B-4151-901C-03D3F9D39EE5}" type="slidenum">
              <a:rPr lang="en-US" smtClean="0"/>
              <a:t>5</a:t>
            </a:fld>
            <a:endParaRPr lang="en-US"/>
          </a:p>
        </p:txBody>
      </p:sp>
    </p:spTree>
    <p:extLst>
      <p:ext uri="{BB962C8B-B14F-4D97-AF65-F5344CB8AC3E}">
        <p14:creationId xmlns:p14="http://schemas.microsoft.com/office/powerpoint/2010/main" val="290328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arabicPeriod"/>
            </a:pPr>
            <a:r>
              <a:rPr lang="en-US" sz="1100" dirty="0">
                <a:effectLst/>
                <a:latin typeface="Palatino Linotype" panose="02040502050505030304" pitchFamily="18" charset="0"/>
                <a:ea typeface="Times New Roman" panose="02020603050405020304" pitchFamily="18" charset="0"/>
              </a:rPr>
              <a:t>What’s been happening since markets bottomed out?</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mj-lt"/>
              <a:buAutoNum type="alphaLcPeriod"/>
            </a:pPr>
            <a:r>
              <a:rPr lang="en-US" sz="1100" dirty="0">
                <a:effectLst/>
                <a:latin typeface="Palatino Linotype" panose="02040502050505030304" pitchFamily="18" charset="0"/>
                <a:ea typeface="Times New Roman" panose="02020603050405020304" pitchFamily="18" charset="0"/>
              </a:rPr>
              <a:t>First, we’ll note that from peak to trough (12/31/2021 thru 9/30/2022), we beat the major indices we track (ACWI, ACWX, S&amp;P500) – see notes on slide</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mj-lt"/>
              <a:buAutoNum type="alphaLcPeriod"/>
            </a:pPr>
            <a:r>
              <a:rPr lang="en-US" sz="1100" dirty="0">
                <a:effectLst/>
                <a:latin typeface="Palatino Linotype" panose="02040502050505030304" pitchFamily="18" charset="0"/>
                <a:ea typeface="Times New Roman" panose="02020603050405020304" pitchFamily="18" charset="0"/>
              </a:rPr>
              <a:t>Since 9/30, we’re ahead, too (see slide) (not counting int’l, but we’re beating the ACWI, our actual benchmark)</a:t>
            </a:r>
            <a:endParaRPr lang="en-US" sz="1100" dirty="0">
              <a:effectLst/>
              <a:latin typeface="Calibri" panose="020F0502020204030204" pitchFamily="34" charset="0"/>
              <a:ea typeface="Calibri" panose="020F050202020403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peak to trough, we beat our benchmarks: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YB: -22.38%</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S&amp;P500: -23.87%</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ACWI: -25.34%</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ACWX: -26.18%</a:t>
            </a:r>
          </a:p>
          <a:p>
            <a:endParaRPr lang="en-US" dirty="0"/>
          </a:p>
          <a:p>
            <a:r>
              <a:rPr lang="en-US" dirty="0"/>
              <a:t>Since markets started recovering:</a:t>
            </a:r>
          </a:p>
          <a:p>
            <a:r>
              <a:rPr lang="en-US" dirty="0"/>
              <a:t>ACWX: 22.38%</a:t>
            </a:r>
          </a:p>
          <a:p>
            <a:r>
              <a:rPr lang="en-US" dirty="0"/>
              <a:t>YB/ACWI: 18.13 and 18.06%</a:t>
            </a:r>
          </a:p>
          <a:p>
            <a:r>
              <a:rPr lang="en-US" dirty="0"/>
              <a:t>S&amp;P500: 15.63</a:t>
            </a:r>
          </a:p>
        </p:txBody>
      </p:sp>
      <p:sp>
        <p:nvSpPr>
          <p:cNvPr id="4" name="Slide Number Placeholder 3"/>
          <p:cNvSpPr>
            <a:spLocks noGrp="1"/>
          </p:cNvSpPr>
          <p:nvPr>
            <p:ph type="sldNum" sz="quarter" idx="5"/>
          </p:nvPr>
        </p:nvSpPr>
        <p:spPr/>
        <p:txBody>
          <a:bodyPr/>
          <a:lstStyle/>
          <a:p>
            <a:fld id="{8C89EEEC-2B9B-4151-901C-03D3F9D39EE5}" type="slidenum">
              <a:rPr lang="en-US" smtClean="0"/>
              <a:t>6</a:t>
            </a:fld>
            <a:endParaRPr lang="en-US"/>
          </a:p>
        </p:txBody>
      </p:sp>
    </p:spTree>
    <p:extLst>
      <p:ext uri="{BB962C8B-B14F-4D97-AF65-F5344CB8AC3E}">
        <p14:creationId xmlns:p14="http://schemas.microsoft.com/office/powerpoint/2010/main" val="3944981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arabicPeriod"/>
            </a:pPr>
            <a:r>
              <a:rPr lang="en-US" sz="1100" dirty="0">
                <a:effectLst/>
                <a:latin typeface="Palatino Linotype" panose="02040502050505030304" pitchFamily="18" charset="0"/>
                <a:ea typeface="Times New Roman" panose="02020603050405020304" pitchFamily="18" charset="0"/>
              </a:rPr>
              <a:t>We can burrow further into the numbers to see the trends</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mj-lt"/>
              <a:buAutoNum type="alphaLcPeriod"/>
            </a:pPr>
            <a:r>
              <a:rPr lang="en-US" sz="1100" dirty="0">
                <a:effectLst/>
                <a:latin typeface="Palatino Linotype" panose="02040502050505030304" pitchFamily="18" charset="0"/>
                <a:ea typeface="Times New Roman" panose="02020603050405020304" pitchFamily="18" charset="0"/>
              </a:rPr>
              <a:t>Int’l &gt; US</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mj-lt"/>
              <a:buAutoNum type="alphaLcPeriod"/>
            </a:pPr>
            <a:r>
              <a:rPr lang="en-US" sz="1100" dirty="0">
                <a:effectLst/>
                <a:latin typeface="Palatino Linotype" panose="02040502050505030304" pitchFamily="18" charset="0"/>
                <a:ea typeface="Times New Roman" panose="02020603050405020304" pitchFamily="18" charset="0"/>
              </a:rPr>
              <a:t>Size premium on the int’l side only, but close on the US side</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mj-lt"/>
              <a:buAutoNum type="alphaLcPeriod"/>
            </a:pPr>
            <a:r>
              <a:rPr lang="en-US" sz="1100" dirty="0">
                <a:effectLst/>
                <a:latin typeface="Palatino Linotype" panose="02040502050505030304" pitchFamily="18" charset="0"/>
                <a:ea typeface="Times New Roman" panose="02020603050405020304" pitchFamily="18" charset="0"/>
              </a:rPr>
              <a:t>Value premium in ¾ quadrants (not US large, but barely)</a:t>
            </a:r>
            <a:endParaRPr lang="en-US" sz="11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C89EEEC-2B9B-4151-901C-03D3F9D39EE5}" type="slidenum">
              <a:rPr lang="en-US" smtClean="0"/>
              <a:t>7</a:t>
            </a:fld>
            <a:endParaRPr lang="en-US"/>
          </a:p>
        </p:txBody>
      </p:sp>
    </p:spTree>
    <p:extLst>
      <p:ext uri="{BB962C8B-B14F-4D97-AF65-F5344CB8AC3E}">
        <p14:creationId xmlns:p14="http://schemas.microsoft.com/office/powerpoint/2010/main" val="2738275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arabicPeriod"/>
            </a:pPr>
            <a:r>
              <a:rPr lang="en-US" sz="1800" dirty="0">
                <a:effectLst/>
                <a:latin typeface="Palatino Linotype" panose="02040502050505030304" pitchFamily="18" charset="0"/>
                <a:ea typeface="Times New Roman" panose="02020603050405020304" pitchFamily="18" charset="0"/>
              </a:rPr>
              <a:t>Turn to bond market, and over the same time period the story is similar – returns have been great over the past six months</a:t>
            </a:r>
            <a:endParaRPr lang="en-US" sz="1800" dirty="0">
              <a:effectLst/>
              <a:latin typeface="Calibri" panose="020F0502020204030204" pitchFamily="34" charset="0"/>
              <a:ea typeface="Calibri" panose="020F0502020204030204" pitchFamily="34" charset="0"/>
            </a:endParaRPr>
          </a:p>
          <a:p>
            <a:endParaRPr lang="en-US" dirty="0"/>
          </a:p>
          <a:p>
            <a:r>
              <a:rPr lang="en-US" dirty="0"/>
              <a:t>Global core plus: 6.88%</a:t>
            </a:r>
          </a:p>
          <a:p>
            <a:r>
              <a:rPr lang="en-US" dirty="0"/>
              <a:t>Short term bond: 3.01%</a:t>
            </a:r>
          </a:p>
          <a:p>
            <a:r>
              <a:rPr lang="en-US" dirty="0"/>
              <a:t>Five year global: 2.17%</a:t>
            </a:r>
          </a:p>
          <a:p>
            <a:r>
              <a:rPr lang="en-US" dirty="0"/>
              <a:t>One year fixed: 1.99%</a:t>
            </a:r>
          </a:p>
        </p:txBody>
      </p:sp>
      <p:sp>
        <p:nvSpPr>
          <p:cNvPr id="4" name="Slide Number Placeholder 3"/>
          <p:cNvSpPr>
            <a:spLocks noGrp="1"/>
          </p:cNvSpPr>
          <p:nvPr>
            <p:ph type="sldNum" sz="quarter" idx="5"/>
          </p:nvPr>
        </p:nvSpPr>
        <p:spPr/>
        <p:txBody>
          <a:bodyPr/>
          <a:lstStyle/>
          <a:p>
            <a:fld id="{8C89EEEC-2B9B-4151-901C-03D3F9D39EE5}" type="slidenum">
              <a:rPr lang="en-US" smtClean="0"/>
              <a:t>8</a:t>
            </a:fld>
            <a:endParaRPr lang="en-US"/>
          </a:p>
        </p:txBody>
      </p:sp>
    </p:spTree>
    <p:extLst>
      <p:ext uri="{BB962C8B-B14F-4D97-AF65-F5344CB8AC3E}">
        <p14:creationId xmlns:p14="http://schemas.microsoft.com/office/powerpoint/2010/main" val="1913812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Benefits of using a fund vs. just buying treasuries: fund managers are actively working w/r/t the yield curve and how it’s evolving. As the yield on the 10-year bond has been decreasing, and shorter term yields have been increasing, managers have been changing the holdings in the funds to have shorter maturities to maximize the yield to maturity.</a:t>
            </a:r>
          </a:p>
          <a:p>
            <a:endParaRPr lang="en-US" dirty="0"/>
          </a:p>
          <a:p>
            <a:r>
              <a:rPr lang="en-US" dirty="0"/>
              <a:t>Average maturities:</a:t>
            </a:r>
          </a:p>
          <a:p>
            <a:r>
              <a:rPr lang="en-US" dirty="0"/>
              <a:t>Five year global: down from 1.85 just last month</a:t>
            </a:r>
          </a:p>
          <a:p>
            <a:r>
              <a:rPr lang="en-US" dirty="0"/>
              <a:t>Global core plus: down from 8.97</a:t>
            </a:r>
          </a:p>
          <a:p>
            <a:r>
              <a:rPr lang="en-US" dirty="0"/>
              <a:t>One year fixed: down from 0.89</a:t>
            </a:r>
          </a:p>
          <a:p>
            <a:r>
              <a:rPr lang="en-US" dirty="0"/>
              <a:t>*short term bond index figures as of 2/28/2023</a:t>
            </a:r>
          </a:p>
          <a:p>
            <a:endParaRPr lang="en-US" dirty="0"/>
          </a:p>
        </p:txBody>
      </p:sp>
      <p:sp>
        <p:nvSpPr>
          <p:cNvPr id="4" name="Slide Number Placeholder 3"/>
          <p:cNvSpPr>
            <a:spLocks noGrp="1"/>
          </p:cNvSpPr>
          <p:nvPr>
            <p:ph type="sldNum" sz="quarter" idx="5"/>
          </p:nvPr>
        </p:nvSpPr>
        <p:spPr/>
        <p:txBody>
          <a:bodyPr/>
          <a:lstStyle/>
          <a:p>
            <a:fld id="{8C89EEEC-2B9B-4151-901C-03D3F9D39EE5}" type="slidenum">
              <a:rPr lang="en-US" smtClean="0"/>
              <a:t>9</a:t>
            </a:fld>
            <a:endParaRPr lang="en-US"/>
          </a:p>
        </p:txBody>
      </p:sp>
    </p:spTree>
    <p:extLst>
      <p:ext uri="{BB962C8B-B14F-4D97-AF65-F5344CB8AC3E}">
        <p14:creationId xmlns:p14="http://schemas.microsoft.com/office/powerpoint/2010/main" val="4142946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Article drew a lot of comparisons between 1990 and now</a:t>
            </a:r>
          </a:p>
          <a:p>
            <a:endParaRPr lang="en-US" dirty="0"/>
          </a:p>
          <a:p>
            <a:r>
              <a:rPr lang="en-US" dirty="0"/>
              <a:t>1990, accounted for ¼ of world GDP</a:t>
            </a:r>
          </a:p>
          <a:p>
            <a:r>
              <a:rPr lang="en-US" dirty="0"/>
              <a:t>That’s still true, even with China growing into a global superpower</a:t>
            </a:r>
          </a:p>
          <a:p>
            <a:endParaRPr lang="en-US" dirty="0"/>
          </a:p>
          <a:p>
            <a:r>
              <a:rPr lang="en-US" dirty="0"/>
              <a:t>58% of the G7’s GDP, relative to 40% in 1990</a:t>
            </a:r>
          </a:p>
          <a:p>
            <a:endParaRPr lang="en-US" dirty="0"/>
          </a:p>
          <a:p>
            <a:r>
              <a:rPr lang="en-US" dirty="0"/>
              <a:t>30% more workers now than in 1990, as compared 10% growth in Europe and Japan</a:t>
            </a:r>
          </a:p>
          <a:p>
            <a:endParaRPr lang="en-US" dirty="0"/>
          </a:p>
          <a:p>
            <a:r>
              <a:rPr lang="en-US" dirty="0" err="1"/>
              <a:t>Gonna</a:t>
            </a:r>
            <a:r>
              <a:rPr lang="en-US" dirty="0"/>
              <a:t> spend the next few slides talking about GDP and the labor market, with the comparison focusing on our recovery from the two most recent recessions</a:t>
            </a:r>
          </a:p>
        </p:txBody>
      </p:sp>
      <p:sp>
        <p:nvSpPr>
          <p:cNvPr id="4" name="Slide Number Placeholder 3"/>
          <p:cNvSpPr>
            <a:spLocks noGrp="1"/>
          </p:cNvSpPr>
          <p:nvPr>
            <p:ph type="sldNum" sz="quarter" idx="5"/>
          </p:nvPr>
        </p:nvSpPr>
        <p:spPr/>
        <p:txBody>
          <a:bodyPr/>
          <a:lstStyle/>
          <a:p>
            <a:fld id="{8C89EEEC-2B9B-4151-901C-03D3F9D39EE5}" type="slidenum">
              <a:rPr lang="en-US" smtClean="0"/>
              <a:t>10</a:t>
            </a:fld>
            <a:endParaRPr lang="en-US"/>
          </a:p>
        </p:txBody>
      </p:sp>
    </p:spTree>
    <p:extLst>
      <p:ext uri="{BB962C8B-B14F-4D97-AF65-F5344CB8AC3E}">
        <p14:creationId xmlns:p14="http://schemas.microsoft.com/office/powerpoint/2010/main" val="824271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ADBF2B88-2796-1EEC-1EE4-A3E946C105F6}"/>
              </a:ext>
            </a:extLst>
          </p:cNvPr>
          <p:cNvSpPr>
            <a:spLocks noGrp="1"/>
          </p:cNvSpPr>
          <p:nvPr>
            <p:ph type="pic" sz="quarter" idx="10"/>
          </p:nvPr>
        </p:nvSpPr>
        <p:spPr>
          <a:xfrm>
            <a:off x="533400" y="500439"/>
            <a:ext cx="8077200" cy="3673475"/>
          </a:xfrm>
        </p:spPr>
        <p:txBody>
          <a:bodyPr/>
          <a:lstStyle/>
          <a:p>
            <a:endParaRPr lang="en-US"/>
          </a:p>
        </p:txBody>
      </p:sp>
      <p:sp>
        <p:nvSpPr>
          <p:cNvPr id="5" name="object 8">
            <a:extLst>
              <a:ext uri="{FF2B5EF4-FFF2-40B4-BE49-F238E27FC236}">
                <a16:creationId xmlns:a16="http://schemas.microsoft.com/office/drawing/2014/main" id="{3A720130-1C77-F3D1-2C72-961506597BB2}"/>
              </a:ext>
            </a:extLst>
          </p:cNvPr>
          <p:cNvSpPr txBox="1"/>
          <p:nvPr userDrawn="1"/>
        </p:nvSpPr>
        <p:spPr>
          <a:xfrm>
            <a:off x="1600200" y="2072183"/>
            <a:ext cx="5943600" cy="1490152"/>
          </a:xfrm>
          <a:prstGeom prst="rect">
            <a:avLst/>
          </a:prstGeom>
        </p:spPr>
        <p:txBody>
          <a:bodyPr vert="horz" wrap="square" lIns="0" tIns="12700" rIns="0" bIns="0" rtlCol="0">
            <a:spAutoFit/>
          </a:bodyPr>
          <a:lstStyle/>
          <a:p>
            <a:pPr marL="12700" algn="ctr">
              <a:lnSpc>
                <a:spcPct val="100000"/>
              </a:lnSpc>
              <a:spcBef>
                <a:spcPts val="100"/>
              </a:spcBef>
            </a:pPr>
            <a:r>
              <a:rPr lang="en-US" sz="9600" b="1" spc="60" dirty="0">
                <a:solidFill>
                  <a:schemeClr val="bg1">
                    <a:alpha val="35380"/>
                  </a:schemeClr>
                </a:solidFill>
                <a:latin typeface="+mj-lt"/>
                <a:cs typeface="Lato"/>
              </a:rPr>
              <a:t>LIVE BIG</a:t>
            </a:r>
            <a:endParaRPr sz="9600" dirty="0">
              <a:solidFill>
                <a:schemeClr val="bg1">
                  <a:alpha val="35380"/>
                </a:schemeClr>
              </a:solidFill>
              <a:latin typeface="+mj-lt"/>
              <a:cs typeface="Lato"/>
            </a:endParaRPr>
          </a:p>
        </p:txBody>
      </p:sp>
      <p:sp>
        <p:nvSpPr>
          <p:cNvPr id="3" name="Text Placeholder 2">
            <a:extLst>
              <a:ext uri="{FF2B5EF4-FFF2-40B4-BE49-F238E27FC236}">
                <a16:creationId xmlns:a16="http://schemas.microsoft.com/office/drawing/2014/main" id="{3D3775D5-34CE-7085-DF68-B1357693D189}"/>
              </a:ext>
            </a:extLst>
          </p:cNvPr>
          <p:cNvSpPr>
            <a:spLocks noGrp="1"/>
          </p:cNvSpPr>
          <p:nvPr>
            <p:ph type="body" sz="quarter" idx="11" hasCustomPrompt="1"/>
          </p:nvPr>
        </p:nvSpPr>
        <p:spPr>
          <a:xfrm>
            <a:off x="4191000" y="4276982"/>
            <a:ext cx="4419600" cy="638282"/>
          </a:xfrm>
        </p:spPr>
        <p:txBody>
          <a:bodyPr>
            <a:normAutofit/>
          </a:bodyPr>
          <a:lstStyle>
            <a:lvl1pPr marL="114300" indent="0" algn="r">
              <a:buNone/>
              <a:defRPr sz="4400" b="1"/>
            </a:lvl1pPr>
          </a:lstStyle>
          <a:p>
            <a:pPr marL="114300" marR="0" lvl="0" indent="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r>
              <a:rPr lang="en-US" sz="2400" dirty="0">
                <a:solidFill>
                  <a:schemeClr val="tx2"/>
                </a:solidFill>
                <a:latin typeface="+mj-lt"/>
              </a:rPr>
              <a:t>Presentation Title</a:t>
            </a:r>
          </a:p>
        </p:txBody>
      </p:sp>
      <p:sp>
        <p:nvSpPr>
          <p:cNvPr id="6" name="Text Placeholder 5">
            <a:extLst>
              <a:ext uri="{FF2B5EF4-FFF2-40B4-BE49-F238E27FC236}">
                <a16:creationId xmlns:a16="http://schemas.microsoft.com/office/drawing/2014/main" id="{9B2C55CE-62C2-748C-90D6-3E2C8F0239C1}"/>
              </a:ext>
            </a:extLst>
          </p:cNvPr>
          <p:cNvSpPr>
            <a:spLocks noGrp="1"/>
          </p:cNvSpPr>
          <p:nvPr>
            <p:ph type="body" sz="quarter" idx="12" hasCustomPrompt="1"/>
          </p:nvPr>
        </p:nvSpPr>
        <p:spPr>
          <a:xfrm>
            <a:off x="2898775" y="4915264"/>
            <a:ext cx="5711825" cy="381000"/>
          </a:xfrm>
        </p:spPr>
        <p:txBody>
          <a:bodyPr>
            <a:noAutofit/>
          </a:bodyPr>
          <a:lstStyle>
            <a:lvl1pPr marL="114300" indent="0" algn="r">
              <a:buNone/>
              <a:defRPr sz="2000" b="0">
                <a:solidFill>
                  <a:schemeClr val="accent2"/>
                </a:solidFill>
              </a:defRPr>
            </a:lvl1pPr>
          </a:lstStyle>
          <a:p>
            <a:pPr lvl="0"/>
            <a:r>
              <a:rPr lang="en-US" dirty="0" err="1"/>
              <a:t>SubTitle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2">
            <a:alpha val="6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5AE64A-06B5-79AE-E15D-722CC150DE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79700" y="2324100"/>
            <a:ext cx="3784600" cy="1066800"/>
          </a:xfrm>
          <a:prstGeom prst="rect">
            <a:avLst/>
          </a:prstGeom>
        </p:spPr>
      </p:pic>
      <p:sp>
        <p:nvSpPr>
          <p:cNvPr id="7" name="Text Placeholder 6">
            <a:extLst>
              <a:ext uri="{FF2B5EF4-FFF2-40B4-BE49-F238E27FC236}">
                <a16:creationId xmlns:a16="http://schemas.microsoft.com/office/drawing/2014/main" id="{F1ACDB21-9A34-E786-D544-BE3B02344DCA}"/>
              </a:ext>
            </a:extLst>
          </p:cNvPr>
          <p:cNvSpPr>
            <a:spLocks noGrp="1"/>
          </p:cNvSpPr>
          <p:nvPr>
            <p:ph type="body" sz="quarter" idx="10"/>
          </p:nvPr>
        </p:nvSpPr>
        <p:spPr>
          <a:xfrm>
            <a:off x="1752600" y="4838700"/>
            <a:ext cx="5638800" cy="381000"/>
          </a:xfrm>
        </p:spPr>
        <p:txBody>
          <a:bodyPr>
            <a:noAutofit/>
          </a:bodyPr>
          <a:lstStyle>
            <a:lvl1pPr marL="114300" indent="0" algn="ctr">
              <a:buNone/>
              <a:defRPr sz="1400"/>
            </a:lvl1pPr>
            <a:lvl2pPr algn="ctr">
              <a:defRPr sz="1400"/>
            </a:lvl2pPr>
            <a:lvl3pPr algn="ctr">
              <a:defRPr sz="1400"/>
            </a:lvl3pPr>
            <a:lvl4pPr algn="ctr">
              <a:defRPr sz="1400"/>
            </a:lvl4pPr>
            <a:lvl5pPr algn="ctr">
              <a:defRPr sz="1400"/>
            </a:lvl5pPr>
          </a:lstStyle>
          <a:p>
            <a:pPr lvl="0"/>
            <a:r>
              <a:rPr lang="en-US" dirty="0"/>
              <a:t>Click to edit Master text styles</a:t>
            </a:r>
          </a:p>
        </p:txBody>
      </p:sp>
    </p:spTree>
    <p:extLst>
      <p:ext uri="{BB962C8B-B14F-4D97-AF65-F5344CB8AC3E}">
        <p14:creationId xmlns:p14="http://schemas.microsoft.com/office/powerpoint/2010/main" val="2710951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2"/>
        </a:solidFill>
        <a:effectLst/>
      </p:bgPr>
    </p:bg>
    <p:spTree>
      <p:nvGrpSpPr>
        <p:cNvPr id="1" name=""/>
        <p:cNvGrpSpPr/>
        <p:nvPr/>
      </p:nvGrpSpPr>
      <p:grpSpPr>
        <a:xfrm>
          <a:off x="0" y="0"/>
          <a:ext cx="0" cy="0"/>
          <a:chOff x="0" y="0"/>
          <a:chExt cx="0" cy="0"/>
        </a:xfrm>
      </p:grpSpPr>
      <p:sp>
        <p:nvSpPr>
          <p:cNvPr id="3" name="Picture Placeholder 19">
            <a:extLst>
              <a:ext uri="{FF2B5EF4-FFF2-40B4-BE49-F238E27FC236}">
                <a16:creationId xmlns:a16="http://schemas.microsoft.com/office/drawing/2014/main" id="{5C48F100-5666-4FFE-FFA5-F3114B782343}"/>
              </a:ext>
            </a:extLst>
          </p:cNvPr>
          <p:cNvSpPr>
            <a:spLocks noGrp="1"/>
          </p:cNvSpPr>
          <p:nvPr>
            <p:ph type="pic" sz="quarter" idx="10"/>
          </p:nvPr>
        </p:nvSpPr>
        <p:spPr>
          <a:xfrm>
            <a:off x="0" y="0"/>
            <a:ext cx="4572000" cy="5715000"/>
          </a:xfrm>
          <a:solidFill>
            <a:schemeClr val="bg1">
              <a:lumMod val="85000"/>
            </a:schemeClr>
          </a:solidFill>
        </p:spPr>
        <p:txBody>
          <a:bodyPr>
            <a:normAutofit/>
          </a:bodyPr>
          <a:lstStyle>
            <a:lvl1pPr marL="114300" indent="0" algn="ctr">
              <a:buNone/>
              <a:defRPr sz="1400">
                <a:solidFill>
                  <a:schemeClr val="bg1">
                    <a:lumMod val="50000"/>
                  </a:schemeClr>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Image Placeholder</a:t>
            </a:r>
          </a:p>
        </p:txBody>
      </p:sp>
      <p:sp>
        <p:nvSpPr>
          <p:cNvPr id="4" name="Text Placeholder 25">
            <a:extLst>
              <a:ext uri="{FF2B5EF4-FFF2-40B4-BE49-F238E27FC236}">
                <a16:creationId xmlns:a16="http://schemas.microsoft.com/office/drawing/2014/main" id="{2C63D95D-F274-8C24-44F7-E940E72B7D38}"/>
              </a:ext>
            </a:extLst>
          </p:cNvPr>
          <p:cNvSpPr>
            <a:spLocks noGrp="1"/>
          </p:cNvSpPr>
          <p:nvPr>
            <p:ph type="body" sz="quarter" idx="13" hasCustomPrompt="1"/>
          </p:nvPr>
        </p:nvSpPr>
        <p:spPr>
          <a:xfrm>
            <a:off x="4953000" y="2247900"/>
            <a:ext cx="3810000" cy="1600200"/>
          </a:xfrm>
        </p:spPr>
        <p:txBody>
          <a:bodyPr>
            <a:noAutofit/>
          </a:bodyPr>
          <a:lstStyle>
            <a:lvl1pPr marL="114300" indent="0">
              <a:buNone/>
              <a:defRPr sz="3600" b="1" i="1">
                <a:solidFill>
                  <a:srgbClr val="DFDCB7"/>
                </a:solidFill>
                <a:latin typeface="+mj-lt"/>
              </a:defRPr>
            </a:lvl1pPr>
          </a:lstStyle>
          <a:p>
            <a:pPr lvl="0"/>
            <a:r>
              <a:rPr lang="en-US" dirty="0"/>
              <a:t>Page Brake -</a:t>
            </a:r>
          </a:p>
          <a:p>
            <a:pPr lvl="0"/>
            <a:r>
              <a:rPr lang="en-US" dirty="0"/>
              <a:t>Title</a:t>
            </a:r>
          </a:p>
        </p:txBody>
      </p:sp>
      <p:cxnSp>
        <p:nvCxnSpPr>
          <p:cNvPr id="6" name="Straight Connector 5">
            <a:extLst>
              <a:ext uri="{FF2B5EF4-FFF2-40B4-BE49-F238E27FC236}">
                <a16:creationId xmlns:a16="http://schemas.microsoft.com/office/drawing/2014/main" id="{ACD3B51C-176B-37C8-6AC9-CAD0F1DCD03A}"/>
              </a:ext>
            </a:extLst>
          </p:cNvPr>
          <p:cNvCxnSpPr/>
          <p:nvPr userDrawn="1"/>
        </p:nvCxnSpPr>
        <p:spPr>
          <a:xfrm>
            <a:off x="4572000" y="5524500"/>
            <a:ext cx="4572000" cy="0"/>
          </a:xfrm>
          <a:prstGeom prst="line">
            <a:avLst/>
          </a:prstGeom>
          <a:ln w="22225">
            <a:solidFill>
              <a:schemeClr val="tx1">
                <a:alpha val="29774"/>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A51DBD0-0B24-C0ED-8DC0-84208F966C74}"/>
              </a:ext>
            </a:extLst>
          </p:cNvPr>
          <p:cNvCxnSpPr/>
          <p:nvPr userDrawn="1"/>
        </p:nvCxnSpPr>
        <p:spPr>
          <a:xfrm>
            <a:off x="4572000" y="190500"/>
            <a:ext cx="4572000" cy="0"/>
          </a:xfrm>
          <a:prstGeom prst="line">
            <a:avLst/>
          </a:prstGeom>
          <a:ln w="22225">
            <a:solidFill>
              <a:schemeClr val="tx1">
                <a:alpha val="29774"/>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3791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bg2">
            <a:alpha val="6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7E7CC5-382E-85A8-6DCE-B95D9216CCD3}"/>
              </a:ext>
            </a:extLst>
          </p:cNvPr>
          <p:cNvSpPr/>
          <p:nvPr userDrawn="1"/>
        </p:nvSpPr>
        <p:spPr>
          <a:xfrm>
            <a:off x="457200" y="571500"/>
            <a:ext cx="8229600" cy="464820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25">
            <a:extLst>
              <a:ext uri="{FF2B5EF4-FFF2-40B4-BE49-F238E27FC236}">
                <a16:creationId xmlns:a16="http://schemas.microsoft.com/office/drawing/2014/main" id="{DCE09F14-5586-BEA8-0CB0-D26B88868B8C}"/>
              </a:ext>
            </a:extLst>
          </p:cNvPr>
          <p:cNvSpPr>
            <a:spLocks noGrp="1"/>
          </p:cNvSpPr>
          <p:nvPr>
            <p:ph type="body" sz="quarter" idx="13" hasCustomPrompt="1"/>
          </p:nvPr>
        </p:nvSpPr>
        <p:spPr>
          <a:xfrm>
            <a:off x="762000" y="876300"/>
            <a:ext cx="4084982" cy="526758"/>
          </a:xfrm>
        </p:spPr>
        <p:txBody>
          <a:bodyPr>
            <a:noAutofit/>
          </a:bodyPr>
          <a:lstStyle>
            <a:lvl1pPr marL="114300" indent="0">
              <a:buNone/>
              <a:defRPr sz="3600" b="1" i="1">
                <a:solidFill>
                  <a:schemeClr val="tx2"/>
                </a:solidFill>
                <a:latin typeface="+mj-lt"/>
              </a:defRPr>
            </a:lvl1pPr>
          </a:lstStyle>
          <a:p>
            <a:pPr lvl="0"/>
            <a:r>
              <a:rPr lang="en-US" dirty="0"/>
              <a:t>Slide Title</a:t>
            </a:r>
          </a:p>
        </p:txBody>
      </p:sp>
      <p:sp>
        <p:nvSpPr>
          <p:cNvPr id="5" name="Picture Placeholder 19">
            <a:extLst>
              <a:ext uri="{FF2B5EF4-FFF2-40B4-BE49-F238E27FC236}">
                <a16:creationId xmlns:a16="http://schemas.microsoft.com/office/drawing/2014/main" id="{F69210A4-1528-3675-5CF3-FED06F605DF6}"/>
              </a:ext>
            </a:extLst>
          </p:cNvPr>
          <p:cNvSpPr>
            <a:spLocks noGrp="1"/>
          </p:cNvSpPr>
          <p:nvPr>
            <p:ph type="pic" sz="quarter" idx="10"/>
          </p:nvPr>
        </p:nvSpPr>
        <p:spPr>
          <a:xfrm>
            <a:off x="5151782" y="876300"/>
            <a:ext cx="3230218" cy="4038601"/>
          </a:xfrm>
          <a:solidFill>
            <a:schemeClr val="bg1">
              <a:lumMod val="85000"/>
            </a:schemeClr>
          </a:solidFill>
        </p:spPr>
        <p:txBody>
          <a:bodyPr>
            <a:normAutofit/>
          </a:bodyPr>
          <a:lstStyle>
            <a:lvl1pPr marL="114300" indent="0" algn="ctr">
              <a:buNone/>
              <a:defRPr sz="1400">
                <a:solidFill>
                  <a:schemeClr val="bg1">
                    <a:lumMod val="50000"/>
                  </a:schemeClr>
                </a:solidFill>
              </a:defRPr>
            </a:lvl1pPr>
          </a:lstStyle>
          <a:p>
            <a:endParaRPr lang="en-US" dirty="0"/>
          </a:p>
          <a:p>
            <a:endParaRPr lang="en-US" dirty="0"/>
          </a:p>
          <a:p>
            <a:endParaRPr lang="en-US" dirty="0"/>
          </a:p>
          <a:p>
            <a:endParaRPr lang="en-US" dirty="0"/>
          </a:p>
          <a:p>
            <a:endParaRPr lang="en-US" dirty="0"/>
          </a:p>
          <a:p>
            <a:endParaRPr lang="en-US" dirty="0"/>
          </a:p>
          <a:p>
            <a:r>
              <a:rPr lang="en-US" dirty="0"/>
              <a:t>Image Placeholder</a:t>
            </a:r>
          </a:p>
        </p:txBody>
      </p:sp>
      <p:sp>
        <p:nvSpPr>
          <p:cNvPr id="6" name="Text Placeholder 21">
            <a:extLst>
              <a:ext uri="{FF2B5EF4-FFF2-40B4-BE49-F238E27FC236}">
                <a16:creationId xmlns:a16="http://schemas.microsoft.com/office/drawing/2014/main" id="{7C0356D7-121F-D24C-C4C5-2D95CD61800A}"/>
              </a:ext>
            </a:extLst>
          </p:cNvPr>
          <p:cNvSpPr>
            <a:spLocks noGrp="1"/>
          </p:cNvSpPr>
          <p:nvPr>
            <p:ph type="body" sz="quarter" idx="11" hasCustomPrompt="1"/>
          </p:nvPr>
        </p:nvSpPr>
        <p:spPr>
          <a:xfrm>
            <a:off x="762000" y="1720558"/>
            <a:ext cx="4084982" cy="457200"/>
          </a:xfrm>
        </p:spPr>
        <p:txBody>
          <a:bodyPr/>
          <a:lstStyle>
            <a:lvl1pPr marL="114300" indent="0">
              <a:buNone/>
              <a:defRPr b="0">
                <a:solidFill>
                  <a:schemeClr val="accent2"/>
                </a:solidFill>
              </a:defRPr>
            </a:lvl1pPr>
          </a:lstStyle>
          <a:p>
            <a:pPr lvl="0"/>
            <a:r>
              <a:rPr lang="en-US" dirty="0"/>
              <a:t>Subtitles</a:t>
            </a:r>
          </a:p>
        </p:txBody>
      </p:sp>
      <p:sp>
        <p:nvSpPr>
          <p:cNvPr id="7" name="Text Placeholder 23">
            <a:extLst>
              <a:ext uri="{FF2B5EF4-FFF2-40B4-BE49-F238E27FC236}">
                <a16:creationId xmlns:a16="http://schemas.microsoft.com/office/drawing/2014/main" id="{FE5B6EC2-0E8B-88CF-C623-8BAB9B8F173F}"/>
              </a:ext>
            </a:extLst>
          </p:cNvPr>
          <p:cNvSpPr>
            <a:spLocks noGrp="1"/>
          </p:cNvSpPr>
          <p:nvPr>
            <p:ph type="body" sz="quarter" idx="12" hasCustomPrompt="1"/>
          </p:nvPr>
        </p:nvSpPr>
        <p:spPr>
          <a:xfrm>
            <a:off x="762000" y="2177758"/>
            <a:ext cx="4084982" cy="1066800"/>
          </a:xfrm>
        </p:spPr>
        <p:txBody>
          <a:bodyPr>
            <a:normAutofit/>
          </a:bodyPr>
          <a:lstStyle>
            <a:lvl1pPr marL="114300" indent="0">
              <a:buClr>
                <a:schemeClr val="accent1"/>
              </a:buClr>
              <a:buFont typeface="Wingdings" pitchFamily="2" charset="2"/>
              <a:buNone/>
              <a:defRPr sz="1800"/>
            </a:lvl1pPr>
            <a:lvl2pPr marL="640080" indent="-228600">
              <a:buClr>
                <a:schemeClr val="accent1"/>
              </a:buClr>
              <a:buFont typeface="Wingdings" pitchFamily="2" charset="2"/>
              <a:buChar char="§"/>
              <a:defRPr sz="1800"/>
            </a:lvl2pPr>
            <a:lvl3pPr marL="1005840" indent="-228600">
              <a:buClr>
                <a:schemeClr val="accent1"/>
              </a:buClr>
              <a:buFont typeface="Wingdings" pitchFamily="2" charset="2"/>
              <a:buChar char="§"/>
              <a:defRPr sz="1800"/>
            </a:lvl3pPr>
            <a:lvl4pPr marL="1280160" indent="-228600">
              <a:buClr>
                <a:schemeClr val="accent1"/>
              </a:buClr>
              <a:buFont typeface="Wingdings" pitchFamily="2" charset="2"/>
              <a:buChar char="§"/>
              <a:defRPr sz="1800"/>
            </a:lvl4pPr>
            <a:lvl5pPr marL="1554480" indent="-228600">
              <a:buClr>
                <a:schemeClr val="accent1"/>
              </a:buClr>
              <a:buFont typeface="Wingdings" pitchFamily="2" charset="2"/>
              <a:buChar char="§"/>
              <a:defRPr sz="1800"/>
            </a:lvl5pPr>
          </a:lstStyle>
          <a:p>
            <a:pPr lvl="0"/>
            <a:r>
              <a:rPr lang="en-US" dirty="0"/>
              <a:t>Body copy: </a:t>
            </a:r>
          </a:p>
        </p:txBody>
      </p:sp>
      <p:pic>
        <p:nvPicPr>
          <p:cNvPr id="9" name="Picture 8" descr="Logo&#10;&#10;Description automatically generated">
            <a:extLst>
              <a:ext uri="{FF2B5EF4-FFF2-40B4-BE49-F238E27FC236}">
                <a16:creationId xmlns:a16="http://schemas.microsoft.com/office/drawing/2014/main" id="{76ADEAEE-AE77-059A-D32B-7877426C34B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3393" r="34675" b="-5577"/>
          <a:stretch/>
        </p:blipFill>
        <p:spPr>
          <a:xfrm>
            <a:off x="8534400" y="4991100"/>
            <a:ext cx="336944" cy="457200"/>
          </a:xfrm>
          <a:prstGeom prst="rect">
            <a:avLst/>
          </a:prstGeom>
        </p:spPr>
      </p:pic>
    </p:spTree>
    <p:extLst>
      <p:ext uri="{BB962C8B-B14F-4D97-AF65-F5344CB8AC3E}">
        <p14:creationId xmlns:p14="http://schemas.microsoft.com/office/powerpoint/2010/main" val="160687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bg2">
            <a:alpha val="6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7E7CC5-382E-85A8-6DCE-B95D9216CCD3}"/>
              </a:ext>
            </a:extLst>
          </p:cNvPr>
          <p:cNvSpPr/>
          <p:nvPr userDrawn="1"/>
        </p:nvSpPr>
        <p:spPr>
          <a:xfrm>
            <a:off x="457200" y="571500"/>
            <a:ext cx="8229600" cy="464820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5">
            <a:extLst>
              <a:ext uri="{FF2B5EF4-FFF2-40B4-BE49-F238E27FC236}">
                <a16:creationId xmlns:a16="http://schemas.microsoft.com/office/drawing/2014/main" id="{DCE09F14-5586-BEA8-0CB0-D26B88868B8C}"/>
              </a:ext>
            </a:extLst>
          </p:cNvPr>
          <p:cNvSpPr>
            <a:spLocks noGrp="1"/>
          </p:cNvSpPr>
          <p:nvPr>
            <p:ph type="body" sz="quarter" idx="13" hasCustomPrompt="1"/>
          </p:nvPr>
        </p:nvSpPr>
        <p:spPr>
          <a:xfrm>
            <a:off x="4267200" y="876300"/>
            <a:ext cx="4084982" cy="762000"/>
          </a:xfrm>
        </p:spPr>
        <p:txBody>
          <a:bodyPr>
            <a:noAutofit/>
          </a:bodyPr>
          <a:lstStyle>
            <a:lvl1pPr marL="114300" indent="0">
              <a:buNone/>
              <a:defRPr sz="3600" b="1" i="1">
                <a:solidFill>
                  <a:schemeClr val="tx2"/>
                </a:solidFill>
                <a:latin typeface="+mj-lt"/>
              </a:defRPr>
            </a:lvl1pPr>
          </a:lstStyle>
          <a:p>
            <a:pPr lvl="0"/>
            <a:r>
              <a:rPr lang="en-US" dirty="0"/>
              <a:t>Slide Title</a:t>
            </a:r>
          </a:p>
        </p:txBody>
      </p:sp>
      <p:pic>
        <p:nvPicPr>
          <p:cNvPr id="9" name="Picture 8" descr="Logo&#10;&#10;Description automatically generated">
            <a:extLst>
              <a:ext uri="{FF2B5EF4-FFF2-40B4-BE49-F238E27FC236}">
                <a16:creationId xmlns:a16="http://schemas.microsoft.com/office/drawing/2014/main" id="{76ADEAEE-AE77-059A-D32B-7877426C34B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3393" r="34675" b="-5577"/>
          <a:stretch/>
        </p:blipFill>
        <p:spPr>
          <a:xfrm>
            <a:off x="8534400" y="4991100"/>
            <a:ext cx="336944" cy="457200"/>
          </a:xfrm>
          <a:prstGeom prst="rect">
            <a:avLst/>
          </a:prstGeom>
        </p:spPr>
      </p:pic>
      <p:sp>
        <p:nvSpPr>
          <p:cNvPr id="2" name="Text Placeholder 21">
            <a:extLst>
              <a:ext uri="{FF2B5EF4-FFF2-40B4-BE49-F238E27FC236}">
                <a16:creationId xmlns:a16="http://schemas.microsoft.com/office/drawing/2014/main" id="{5BD5DF23-0D95-AAB1-E480-AA9B2E284204}"/>
              </a:ext>
            </a:extLst>
          </p:cNvPr>
          <p:cNvSpPr>
            <a:spLocks noGrp="1"/>
          </p:cNvSpPr>
          <p:nvPr>
            <p:ph type="body" sz="quarter" idx="11" hasCustomPrompt="1"/>
          </p:nvPr>
        </p:nvSpPr>
        <p:spPr>
          <a:xfrm>
            <a:off x="4267200" y="1783556"/>
            <a:ext cx="4084982" cy="457200"/>
          </a:xfrm>
        </p:spPr>
        <p:txBody>
          <a:bodyPr>
            <a:normAutofit/>
          </a:bodyPr>
          <a:lstStyle>
            <a:lvl1pPr marL="114300" indent="0">
              <a:buNone/>
              <a:defRPr sz="2000" b="1">
                <a:solidFill>
                  <a:schemeClr val="accent2"/>
                </a:solidFill>
              </a:defRPr>
            </a:lvl1pPr>
          </a:lstStyle>
          <a:p>
            <a:pPr lvl="0"/>
            <a:r>
              <a:rPr lang="en-US" dirty="0"/>
              <a:t>Subtitles</a:t>
            </a:r>
          </a:p>
        </p:txBody>
      </p:sp>
      <p:sp>
        <p:nvSpPr>
          <p:cNvPr id="8" name="Text Placeholder 21">
            <a:extLst>
              <a:ext uri="{FF2B5EF4-FFF2-40B4-BE49-F238E27FC236}">
                <a16:creationId xmlns:a16="http://schemas.microsoft.com/office/drawing/2014/main" id="{13CD3290-F488-7A7B-A79D-F32FBEAA5F77}"/>
              </a:ext>
            </a:extLst>
          </p:cNvPr>
          <p:cNvSpPr>
            <a:spLocks noGrp="1"/>
          </p:cNvSpPr>
          <p:nvPr>
            <p:ph type="body" sz="quarter" idx="14" hasCustomPrompt="1"/>
          </p:nvPr>
        </p:nvSpPr>
        <p:spPr>
          <a:xfrm>
            <a:off x="4267200" y="3372645"/>
            <a:ext cx="4084982" cy="457200"/>
          </a:xfrm>
        </p:spPr>
        <p:txBody>
          <a:bodyPr>
            <a:normAutofit/>
          </a:bodyPr>
          <a:lstStyle>
            <a:lvl1pPr marL="114300" indent="0">
              <a:buNone/>
              <a:defRPr sz="2000" b="1">
                <a:solidFill>
                  <a:schemeClr val="accent2"/>
                </a:solidFill>
              </a:defRPr>
            </a:lvl1pPr>
          </a:lstStyle>
          <a:p>
            <a:pPr lvl="0"/>
            <a:r>
              <a:rPr lang="en-US" dirty="0"/>
              <a:t>Subtitles</a:t>
            </a:r>
          </a:p>
        </p:txBody>
      </p:sp>
      <p:sp>
        <p:nvSpPr>
          <p:cNvPr id="10" name="Text Placeholder 23">
            <a:extLst>
              <a:ext uri="{FF2B5EF4-FFF2-40B4-BE49-F238E27FC236}">
                <a16:creationId xmlns:a16="http://schemas.microsoft.com/office/drawing/2014/main" id="{82DF8663-F962-48D1-F550-0A7C44F2DBD0}"/>
              </a:ext>
            </a:extLst>
          </p:cNvPr>
          <p:cNvSpPr>
            <a:spLocks noGrp="1"/>
          </p:cNvSpPr>
          <p:nvPr>
            <p:ph type="body" sz="quarter" idx="12" hasCustomPrompt="1"/>
          </p:nvPr>
        </p:nvSpPr>
        <p:spPr>
          <a:xfrm>
            <a:off x="4267200" y="2264567"/>
            <a:ext cx="4084982" cy="973933"/>
          </a:xfrm>
        </p:spPr>
        <p:txBody>
          <a:bodyPr>
            <a:normAutofit/>
          </a:bodyPr>
          <a:lstStyle>
            <a:lvl1pPr marL="114300" indent="0">
              <a:buClr>
                <a:schemeClr val="accent1"/>
              </a:buClr>
              <a:buFont typeface="Wingdings" pitchFamily="2" charset="2"/>
              <a:buNone/>
              <a:defRPr sz="1800"/>
            </a:lvl1pPr>
            <a:lvl2pPr marL="640080" indent="-228600">
              <a:buClr>
                <a:schemeClr val="accent1"/>
              </a:buClr>
              <a:buFont typeface="Wingdings" pitchFamily="2" charset="2"/>
              <a:buChar char="§"/>
              <a:defRPr sz="1800"/>
            </a:lvl2pPr>
            <a:lvl3pPr marL="1005840" indent="-228600">
              <a:buClr>
                <a:schemeClr val="accent1"/>
              </a:buClr>
              <a:buFont typeface="Wingdings" pitchFamily="2" charset="2"/>
              <a:buChar char="§"/>
              <a:defRPr sz="1800"/>
            </a:lvl3pPr>
            <a:lvl4pPr marL="1280160" indent="-228600">
              <a:buClr>
                <a:schemeClr val="accent1"/>
              </a:buClr>
              <a:buFont typeface="Wingdings" pitchFamily="2" charset="2"/>
              <a:buChar char="§"/>
              <a:defRPr sz="1800"/>
            </a:lvl4pPr>
            <a:lvl5pPr marL="1554480" indent="-228600">
              <a:buClr>
                <a:schemeClr val="accent1"/>
              </a:buClr>
              <a:buFont typeface="Wingdings" pitchFamily="2" charset="2"/>
              <a:buChar char="§"/>
              <a:defRPr sz="1800"/>
            </a:lvl5pPr>
          </a:lstStyle>
          <a:p>
            <a:pPr lvl="0"/>
            <a:r>
              <a:rPr lang="en-US" dirty="0"/>
              <a:t>Body copy: </a:t>
            </a:r>
          </a:p>
        </p:txBody>
      </p:sp>
      <p:sp>
        <p:nvSpPr>
          <p:cNvPr id="11" name="Text Placeholder 23">
            <a:extLst>
              <a:ext uri="{FF2B5EF4-FFF2-40B4-BE49-F238E27FC236}">
                <a16:creationId xmlns:a16="http://schemas.microsoft.com/office/drawing/2014/main" id="{1FBBC370-0B51-C657-947B-6BAED6C93F66}"/>
              </a:ext>
            </a:extLst>
          </p:cNvPr>
          <p:cNvSpPr>
            <a:spLocks noGrp="1"/>
          </p:cNvSpPr>
          <p:nvPr>
            <p:ph type="body" sz="quarter" idx="15" hasCustomPrompt="1"/>
          </p:nvPr>
        </p:nvSpPr>
        <p:spPr>
          <a:xfrm>
            <a:off x="4271962" y="3829845"/>
            <a:ext cx="4080220" cy="1066800"/>
          </a:xfrm>
        </p:spPr>
        <p:txBody>
          <a:bodyPr>
            <a:normAutofit/>
          </a:bodyPr>
          <a:lstStyle>
            <a:lvl1pPr marL="114300" indent="0">
              <a:buClr>
                <a:schemeClr val="accent1"/>
              </a:buClr>
              <a:buFont typeface="Wingdings" pitchFamily="2" charset="2"/>
              <a:buNone/>
              <a:defRPr sz="1800"/>
            </a:lvl1pPr>
            <a:lvl2pPr marL="640080" indent="-228600">
              <a:buClr>
                <a:schemeClr val="accent1"/>
              </a:buClr>
              <a:buFont typeface="Wingdings" pitchFamily="2" charset="2"/>
              <a:buChar char="§"/>
              <a:defRPr sz="1800"/>
            </a:lvl2pPr>
            <a:lvl3pPr marL="1005840" indent="-228600">
              <a:buClr>
                <a:schemeClr val="accent1"/>
              </a:buClr>
              <a:buFont typeface="Wingdings" pitchFamily="2" charset="2"/>
              <a:buChar char="§"/>
              <a:defRPr sz="1800"/>
            </a:lvl3pPr>
            <a:lvl4pPr marL="1280160" indent="-228600">
              <a:buClr>
                <a:schemeClr val="accent1"/>
              </a:buClr>
              <a:buFont typeface="Wingdings" pitchFamily="2" charset="2"/>
              <a:buChar char="§"/>
              <a:defRPr sz="1800"/>
            </a:lvl4pPr>
            <a:lvl5pPr marL="1554480" indent="-228600">
              <a:buClr>
                <a:schemeClr val="accent1"/>
              </a:buClr>
              <a:buFont typeface="Wingdings" pitchFamily="2" charset="2"/>
              <a:buChar char="§"/>
              <a:defRPr sz="1800"/>
            </a:lvl5pPr>
          </a:lstStyle>
          <a:p>
            <a:pPr lvl="0"/>
            <a:r>
              <a:rPr lang="en-US" dirty="0"/>
              <a:t>Body copy: </a:t>
            </a:r>
          </a:p>
        </p:txBody>
      </p:sp>
      <p:sp>
        <p:nvSpPr>
          <p:cNvPr id="12" name="Picture Placeholder 19">
            <a:extLst>
              <a:ext uri="{FF2B5EF4-FFF2-40B4-BE49-F238E27FC236}">
                <a16:creationId xmlns:a16="http://schemas.microsoft.com/office/drawing/2014/main" id="{52628CD5-DA25-0276-D36F-76AD94D5FE20}"/>
              </a:ext>
            </a:extLst>
          </p:cNvPr>
          <p:cNvSpPr>
            <a:spLocks noGrp="1"/>
          </p:cNvSpPr>
          <p:nvPr>
            <p:ph type="pic" sz="quarter" idx="10"/>
          </p:nvPr>
        </p:nvSpPr>
        <p:spPr>
          <a:xfrm>
            <a:off x="744710" y="876300"/>
            <a:ext cx="3230218" cy="4038601"/>
          </a:xfrm>
          <a:solidFill>
            <a:schemeClr val="bg1">
              <a:lumMod val="85000"/>
            </a:schemeClr>
          </a:solidFill>
        </p:spPr>
        <p:txBody>
          <a:bodyPr>
            <a:normAutofit/>
          </a:bodyPr>
          <a:lstStyle>
            <a:lvl1pPr marL="114300" indent="0" algn="ctr">
              <a:buNone/>
              <a:defRPr sz="1400">
                <a:solidFill>
                  <a:schemeClr val="bg1">
                    <a:lumMod val="50000"/>
                  </a:schemeClr>
                </a:solidFill>
              </a:defRPr>
            </a:lvl1pPr>
          </a:lstStyle>
          <a:p>
            <a:endParaRPr lang="en-US" dirty="0"/>
          </a:p>
          <a:p>
            <a:endParaRPr lang="en-US" dirty="0"/>
          </a:p>
          <a:p>
            <a:endParaRPr lang="en-US" dirty="0"/>
          </a:p>
          <a:p>
            <a:endParaRPr lang="en-US" dirty="0"/>
          </a:p>
          <a:p>
            <a:endParaRPr lang="en-US" dirty="0"/>
          </a:p>
          <a:p>
            <a:endParaRPr lang="en-US" dirty="0"/>
          </a:p>
          <a:p>
            <a:r>
              <a:rPr lang="en-US" dirty="0"/>
              <a:t>Image Placeholder</a:t>
            </a:r>
          </a:p>
        </p:txBody>
      </p:sp>
    </p:spTree>
    <p:extLst>
      <p:ext uri="{BB962C8B-B14F-4D97-AF65-F5344CB8AC3E}">
        <p14:creationId xmlns:p14="http://schemas.microsoft.com/office/powerpoint/2010/main" val="383155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bg2">
            <a:alpha val="6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7E7CC5-382E-85A8-6DCE-B95D9216CCD3}"/>
              </a:ext>
            </a:extLst>
          </p:cNvPr>
          <p:cNvSpPr/>
          <p:nvPr userDrawn="1"/>
        </p:nvSpPr>
        <p:spPr>
          <a:xfrm>
            <a:off x="457200" y="571500"/>
            <a:ext cx="8229600" cy="464820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5">
            <a:extLst>
              <a:ext uri="{FF2B5EF4-FFF2-40B4-BE49-F238E27FC236}">
                <a16:creationId xmlns:a16="http://schemas.microsoft.com/office/drawing/2014/main" id="{DCE09F14-5586-BEA8-0CB0-D26B88868B8C}"/>
              </a:ext>
            </a:extLst>
          </p:cNvPr>
          <p:cNvSpPr>
            <a:spLocks noGrp="1"/>
          </p:cNvSpPr>
          <p:nvPr>
            <p:ph type="body" sz="quarter" idx="13" hasCustomPrompt="1"/>
          </p:nvPr>
        </p:nvSpPr>
        <p:spPr>
          <a:xfrm>
            <a:off x="762000" y="876300"/>
            <a:ext cx="4084982" cy="526758"/>
          </a:xfrm>
        </p:spPr>
        <p:txBody>
          <a:bodyPr>
            <a:noAutofit/>
          </a:bodyPr>
          <a:lstStyle>
            <a:lvl1pPr marL="114300" indent="0">
              <a:buNone/>
              <a:defRPr sz="3600" b="1" i="1">
                <a:solidFill>
                  <a:schemeClr val="tx2"/>
                </a:solidFill>
                <a:latin typeface="+mj-lt"/>
              </a:defRPr>
            </a:lvl1pPr>
          </a:lstStyle>
          <a:p>
            <a:pPr lvl="0"/>
            <a:r>
              <a:rPr lang="en-US" dirty="0"/>
              <a:t>Slide Title</a:t>
            </a:r>
          </a:p>
        </p:txBody>
      </p:sp>
      <p:sp>
        <p:nvSpPr>
          <p:cNvPr id="5" name="Picture Placeholder 19">
            <a:extLst>
              <a:ext uri="{FF2B5EF4-FFF2-40B4-BE49-F238E27FC236}">
                <a16:creationId xmlns:a16="http://schemas.microsoft.com/office/drawing/2014/main" id="{F69210A4-1528-3675-5CF3-FED06F605DF6}"/>
              </a:ext>
            </a:extLst>
          </p:cNvPr>
          <p:cNvSpPr>
            <a:spLocks noGrp="1"/>
          </p:cNvSpPr>
          <p:nvPr>
            <p:ph type="pic" sz="quarter" idx="10"/>
          </p:nvPr>
        </p:nvSpPr>
        <p:spPr>
          <a:xfrm>
            <a:off x="5151782" y="876300"/>
            <a:ext cx="3230218" cy="4038601"/>
          </a:xfrm>
          <a:solidFill>
            <a:schemeClr val="bg1">
              <a:lumMod val="85000"/>
            </a:schemeClr>
          </a:solidFill>
        </p:spPr>
        <p:txBody>
          <a:bodyPr>
            <a:normAutofit/>
          </a:bodyPr>
          <a:lstStyle>
            <a:lvl1pPr marL="114300" indent="0" algn="ctr">
              <a:buNone/>
              <a:defRPr sz="1400">
                <a:solidFill>
                  <a:schemeClr val="bg1">
                    <a:lumMod val="50000"/>
                  </a:schemeClr>
                </a:solidFill>
              </a:defRPr>
            </a:lvl1pPr>
          </a:lstStyle>
          <a:p>
            <a:endParaRPr lang="en-US" dirty="0"/>
          </a:p>
          <a:p>
            <a:endParaRPr lang="en-US" dirty="0"/>
          </a:p>
          <a:p>
            <a:endParaRPr lang="en-US" dirty="0"/>
          </a:p>
          <a:p>
            <a:endParaRPr lang="en-US" dirty="0"/>
          </a:p>
          <a:p>
            <a:endParaRPr lang="en-US" dirty="0"/>
          </a:p>
          <a:p>
            <a:endParaRPr lang="en-US" dirty="0"/>
          </a:p>
          <a:p>
            <a:r>
              <a:rPr lang="en-US" dirty="0"/>
              <a:t>Image Placeholder</a:t>
            </a:r>
          </a:p>
        </p:txBody>
      </p:sp>
      <p:sp>
        <p:nvSpPr>
          <p:cNvPr id="7" name="Text Placeholder 23">
            <a:extLst>
              <a:ext uri="{FF2B5EF4-FFF2-40B4-BE49-F238E27FC236}">
                <a16:creationId xmlns:a16="http://schemas.microsoft.com/office/drawing/2014/main" id="{FE5B6EC2-0E8B-88CF-C623-8BAB9B8F173F}"/>
              </a:ext>
            </a:extLst>
          </p:cNvPr>
          <p:cNvSpPr>
            <a:spLocks noGrp="1"/>
          </p:cNvSpPr>
          <p:nvPr>
            <p:ph type="body" sz="quarter" idx="12" hasCustomPrompt="1"/>
          </p:nvPr>
        </p:nvSpPr>
        <p:spPr>
          <a:xfrm>
            <a:off x="762000" y="1549108"/>
            <a:ext cx="4084982" cy="622592"/>
          </a:xfrm>
        </p:spPr>
        <p:txBody>
          <a:bodyPr>
            <a:normAutofit/>
          </a:bodyPr>
          <a:lstStyle>
            <a:lvl1pPr marL="114300" indent="0">
              <a:buClr>
                <a:schemeClr val="accent1"/>
              </a:buClr>
              <a:buFont typeface="Wingdings" pitchFamily="2" charset="2"/>
              <a:buNone/>
              <a:defRPr sz="1800"/>
            </a:lvl1pPr>
            <a:lvl2pPr marL="640080" indent="-228600">
              <a:buClr>
                <a:schemeClr val="accent1"/>
              </a:buClr>
              <a:buFont typeface="Wingdings" pitchFamily="2" charset="2"/>
              <a:buChar char="§"/>
              <a:defRPr sz="1800"/>
            </a:lvl2pPr>
            <a:lvl3pPr marL="1005840" indent="-228600">
              <a:buClr>
                <a:schemeClr val="accent1"/>
              </a:buClr>
              <a:buFont typeface="Wingdings" pitchFamily="2" charset="2"/>
              <a:buChar char="§"/>
              <a:defRPr sz="1800"/>
            </a:lvl3pPr>
            <a:lvl4pPr marL="1280160" indent="-228600">
              <a:buClr>
                <a:schemeClr val="accent1"/>
              </a:buClr>
              <a:buFont typeface="Wingdings" pitchFamily="2" charset="2"/>
              <a:buChar char="§"/>
              <a:defRPr sz="1800"/>
            </a:lvl4pPr>
            <a:lvl5pPr marL="1554480" indent="-228600">
              <a:buClr>
                <a:schemeClr val="accent1"/>
              </a:buClr>
              <a:buFont typeface="Wingdings" pitchFamily="2" charset="2"/>
              <a:buChar char="§"/>
              <a:defRPr sz="1800"/>
            </a:lvl5pPr>
          </a:lstStyle>
          <a:p>
            <a:pPr marL="114300" marR="0" lvl="0" indent="0" algn="l" defTabSz="914400" rtl="0" eaLnBrk="1" fontAlgn="auto" latinLnBrk="0" hangingPunct="1">
              <a:lnSpc>
                <a:spcPct val="100000"/>
              </a:lnSpc>
              <a:spcBef>
                <a:spcPct val="20000"/>
              </a:spcBef>
              <a:spcAft>
                <a:spcPts val="0"/>
              </a:spcAft>
              <a:buClr>
                <a:schemeClr val="accent1"/>
              </a:buClr>
              <a:buSzTx/>
              <a:buFont typeface="Wingdings" pitchFamily="2" charset="2"/>
              <a:buNone/>
              <a:tabLst/>
              <a:defRPr/>
            </a:pPr>
            <a:r>
              <a:rPr lang="en-US" dirty="0"/>
              <a:t>Body copy: </a:t>
            </a:r>
            <a:r>
              <a:rPr lang="en-US" dirty="0">
                <a:solidFill>
                  <a:srgbClr val="404041"/>
                </a:solidFill>
                <a:cs typeface="Lato"/>
              </a:rPr>
              <a:t>Lorem ipsum dolor sit </a:t>
            </a:r>
            <a:r>
              <a:rPr lang="en-US" dirty="0" err="1">
                <a:solidFill>
                  <a:srgbClr val="404041"/>
                </a:solidFill>
                <a:cs typeface="Lato"/>
              </a:rPr>
              <a:t>amet</a:t>
            </a:r>
            <a:r>
              <a:rPr lang="en-US" dirty="0">
                <a:solidFill>
                  <a:srgbClr val="404041"/>
                </a:solidFill>
                <a:cs typeface="Lato"/>
              </a:rPr>
              <a:t>, </a:t>
            </a:r>
            <a:r>
              <a:rPr lang="en-US" dirty="0" err="1">
                <a:solidFill>
                  <a:srgbClr val="404041"/>
                </a:solidFill>
                <a:cs typeface="Lato"/>
              </a:rPr>
              <a:t>consectetur</a:t>
            </a:r>
            <a:r>
              <a:rPr lang="en-US" dirty="0">
                <a:solidFill>
                  <a:srgbClr val="404041"/>
                </a:solidFill>
                <a:cs typeface="Lato"/>
              </a:rPr>
              <a:t>. </a:t>
            </a:r>
          </a:p>
          <a:p>
            <a:pPr lvl="0"/>
            <a:r>
              <a:rPr lang="en-US" dirty="0"/>
              <a:t> </a:t>
            </a:r>
          </a:p>
        </p:txBody>
      </p:sp>
      <p:pic>
        <p:nvPicPr>
          <p:cNvPr id="9" name="Picture 8" descr="Logo&#10;&#10;Description automatically generated">
            <a:extLst>
              <a:ext uri="{FF2B5EF4-FFF2-40B4-BE49-F238E27FC236}">
                <a16:creationId xmlns:a16="http://schemas.microsoft.com/office/drawing/2014/main" id="{76ADEAEE-AE77-059A-D32B-7877426C34B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3393" r="34675" b="-5577"/>
          <a:stretch/>
        </p:blipFill>
        <p:spPr>
          <a:xfrm>
            <a:off x="8534400" y="4991100"/>
            <a:ext cx="336944" cy="457200"/>
          </a:xfrm>
          <a:prstGeom prst="rect">
            <a:avLst/>
          </a:prstGeom>
        </p:spPr>
      </p:pic>
      <p:sp>
        <p:nvSpPr>
          <p:cNvPr id="2" name="Text Placeholder 23">
            <a:extLst>
              <a:ext uri="{FF2B5EF4-FFF2-40B4-BE49-F238E27FC236}">
                <a16:creationId xmlns:a16="http://schemas.microsoft.com/office/drawing/2014/main" id="{83F8B208-96F3-65AC-F999-561EA4B225F0}"/>
              </a:ext>
            </a:extLst>
          </p:cNvPr>
          <p:cNvSpPr>
            <a:spLocks noGrp="1"/>
          </p:cNvSpPr>
          <p:nvPr>
            <p:ph type="body" sz="quarter" idx="14" hasCustomPrompt="1"/>
          </p:nvPr>
        </p:nvSpPr>
        <p:spPr>
          <a:xfrm>
            <a:off x="1143000" y="2247900"/>
            <a:ext cx="3703982" cy="2590800"/>
          </a:xfrm>
        </p:spPr>
        <p:txBody>
          <a:bodyPr>
            <a:normAutofit/>
          </a:bodyPr>
          <a:lstStyle>
            <a:lvl1pPr marL="400050" indent="-285750">
              <a:buClr>
                <a:schemeClr val="accent1"/>
              </a:buClr>
              <a:buFont typeface="Arial" panose="020B0604020202020204" pitchFamily="34" charset="0"/>
              <a:buChar char="•"/>
              <a:defRPr sz="1800"/>
            </a:lvl1pPr>
            <a:lvl2pPr marL="640080" indent="-228600">
              <a:buClr>
                <a:schemeClr val="accent1"/>
              </a:buClr>
              <a:buFont typeface="Wingdings" pitchFamily="2" charset="2"/>
              <a:buChar char="§"/>
              <a:defRPr sz="1800"/>
            </a:lvl2pPr>
            <a:lvl3pPr marL="1005840" indent="-228600">
              <a:buClr>
                <a:schemeClr val="accent1"/>
              </a:buClr>
              <a:buFont typeface="Wingdings" pitchFamily="2" charset="2"/>
              <a:buChar char="§"/>
              <a:defRPr sz="1800"/>
            </a:lvl3pPr>
            <a:lvl4pPr marL="1280160" indent="-228600">
              <a:buClr>
                <a:schemeClr val="accent1"/>
              </a:buClr>
              <a:buFont typeface="Wingdings" pitchFamily="2" charset="2"/>
              <a:buChar char="§"/>
              <a:defRPr sz="1800"/>
            </a:lvl4pPr>
            <a:lvl5pPr marL="1554480" indent="-228600">
              <a:buClr>
                <a:schemeClr val="accent1"/>
              </a:buClr>
              <a:buFont typeface="Wingdings" pitchFamily="2" charset="2"/>
              <a:buChar char="§"/>
              <a:defRPr sz="1800"/>
            </a:lvl5pPr>
          </a:lstStyle>
          <a:p>
            <a:pPr lvl="0"/>
            <a:r>
              <a:rPr lang="en-US" dirty="0"/>
              <a:t>Bullet point: </a:t>
            </a:r>
            <a:r>
              <a:rPr lang="en-US" dirty="0">
                <a:solidFill>
                  <a:srgbClr val="404041"/>
                </a:solidFill>
                <a:cs typeface="Lato"/>
              </a:rPr>
              <a:t>Lorem ipsum dolor sit </a:t>
            </a:r>
            <a:r>
              <a:rPr lang="en-US" dirty="0" err="1">
                <a:solidFill>
                  <a:srgbClr val="404041"/>
                </a:solidFill>
                <a:cs typeface="Lato"/>
              </a:rPr>
              <a:t>amet</a:t>
            </a:r>
            <a:r>
              <a:rPr lang="en-US" dirty="0">
                <a:solidFill>
                  <a:srgbClr val="404041"/>
                </a:solidFill>
                <a:cs typeface="Lato"/>
              </a:rPr>
              <a:t>, </a:t>
            </a:r>
            <a:r>
              <a:rPr lang="en-US" dirty="0" err="1">
                <a:solidFill>
                  <a:srgbClr val="404041"/>
                </a:solidFill>
                <a:cs typeface="Lato"/>
              </a:rPr>
              <a:t>consectetur</a:t>
            </a:r>
            <a:r>
              <a:rPr lang="en-US" dirty="0">
                <a:solidFill>
                  <a:srgbClr val="404041"/>
                </a:solidFill>
                <a:cs typeface="Lato"/>
              </a:rPr>
              <a:t>. </a:t>
            </a:r>
            <a:endParaRPr lang="en-US" dirty="0"/>
          </a:p>
          <a:p>
            <a:pPr marL="400050" marR="0" lvl="0" indent="-285750" algn="l" defTabSz="914400" rtl="0" eaLnBrk="1" fontAlgn="auto" latinLnBrk="0" hangingPunct="1">
              <a:lnSpc>
                <a:spcPct val="100000"/>
              </a:lnSpc>
              <a:spcBef>
                <a:spcPct val="20000"/>
              </a:spcBef>
              <a:spcAft>
                <a:spcPts val="0"/>
              </a:spcAft>
              <a:buClr>
                <a:schemeClr val="accent1"/>
              </a:buClr>
              <a:buSzTx/>
              <a:buFont typeface="Arial" panose="020B0604020202020204" pitchFamily="34" charset="0"/>
              <a:buChar char="•"/>
              <a:tabLst/>
              <a:defRPr/>
            </a:pPr>
            <a:r>
              <a:rPr lang="en-US" dirty="0"/>
              <a:t>Bullet point: </a:t>
            </a:r>
            <a:r>
              <a:rPr lang="en-US" dirty="0">
                <a:solidFill>
                  <a:srgbClr val="404041"/>
                </a:solidFill>
                <a:cs typeface="Lato"/>
              </a:rPr>
              <a:t>Lorem ipsum dolor sit </a:t>
            </a:r>
            <a:r>
              <a:rPr lang="en-US" dirty="0" err="1">
                <a:solidFill>
                  <a:srgbClr val="404041"/>
                </a:solidFill>
                <a:cs typeface="Lato"/>
              </a:rPr>
              <a:t>amet</a:t>
            </a:r>
            <a:r>
              <a:rPr lang="en-US" dirty="0">
                <a:solidFill>
                  <a:srgbClr val="404041"/>
                </a:solidFill>
                <a:cs typeface="Lato"/>
              </a:rPr>
              <a:t>, </a:t>
            </a:r>
            <a:r>
              <a:rPr lang="en-US" dirty="0" err="1">
                <a:solidFill>
                  <a:srgbClr val="404041"/>
                </a:solidFill>
                <a:cs typeface="Lato"/>
              </a:rPr>
              <a:t>consectetur</a:t>
            </a:r>
            <a:r>
              <a:rPr lang="en-US" dirty="0">
                <a:solidFill>
                  <a:srgbClr val="404041"/>
                </a:solidFill>
                <a:cs typeface="Lato"/>
              </a:rPr>
              <a:t>. </a:t>
            </a:r>
            <a:endParaRPr lang="en-US" dirty="0"/>
          </a:p>
          <a:p>
            <a:pPr marL="400050" marR="0" lvl="0" indent="-285750" algn="l" defTabSz="914400" rtl="0" eaLnBrk="1" fontAlgn="auto" latinLnBrk="0" hangingPunct="1">
              <a:lnSpc>
                <a:spcPct val="100000"/>
              </a:lnSpc>
              <a:spcBef>
                <a:spcPct val="20000"/>
              </a:spcBef>
              <a:spcAft>
                <a:spcPts val="0"/>
              </a:spcAft>
              <a:buClr>
                <a:schemeClr val="accent1"/>
              </a:buClr>
              <a:buSzTx/>
              <a:buFont typeface="Arial" panose="020B0604020202020204" pitchFamily="34" charset="0"/>
              <a:buChar char="•"/>
              <a:tabLst/>
              <a:defRPr/>
            </a:pPr>
            <a:r>
              <a:rPr lang="en-US" dirty="0"/>
              <a:t>Bullet point: </a:t>
            </a:r>
            <a:r>
              <a:rPr lang="en-US" dirty="0">
                <a:solidFill>
                  <a:srgbClr val="404041"/>
                </a:solidFill>
                <a:cs typeface="Lato"/>
              </a:rPr>
              <a:t>Lorem ipsum dolor sit </a:t>
            </a:r>
            <a:r>
              <a:rPr lang="en-US" dirty="0" err="1">
                <a:solidFill>
                  <a:srgbClr val="404041"/>
                </a:solidFill>
                <a:cs typeface="Lato"/>
              </a:rPr>
              <a:t>amet</a:t>
            </a:r>
            <a:r>
              <a:rPr lang="en-US" dirty="0">
                <a:solidFill>
                  <a:srgbClr val="404041"/>
                </a:solidFill>
                <a:cs typeface="Lato"/>
              </a:rPr>
              <a:t>, </a:t>
            </a:r>
            <a:r>
              <a:rPr lang="en-US" dirty="0" err="1">
                <a:solidFill>
                  <a:srgbClr val="404041"/>
                </a:solidFill>
                <a:cs typeface="Lato"/>
              </a:rPr>
              <a:t>consectetur</a:t>
            </a:r>
            <a:r>
              <a:rPr lang="en-US" dirty="0">
                <a:solidFill>
                  <a:srgbClr val="404041"/>
                </a:solidFill>
                <a:cs typeface="Lato"/>
              </a:rPr>
              <a:t>. </a:t>
            </a:r>
            <a:endParaRPr lang="en-US" dirty="0"/>
          </a:p>
          <a:p>
            <a:pPr lvl="0"/>
            <a:endParaRPr lang="en-US" dirty="0"/>
          </a:p>
          <a:p>
            <a:pPr lvl="0"/>
            <a:endParaRPr lang="en-US" dirty="0"/>
          </a:p>
        </p:txBody>
      </p:sp>
    </p:spTree>
    <p:extLst>
      <p:ext uri="{BB962C8B-B14F-4D97-AF65-F5344CB8AC3E}">
        <p14:creationId xmlns:p14="http://schemas.microsoft.com/office/powerpoint/2010/main" val="928968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2">
            <a:alpha val="6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7E7CC5-382E-85A8-6DCE-B95D9216CCD3}"/>
              </a:ext>
            </a:extLst>
          </p:cNvPr>
          <p:cNvSpPr/>
          <p:nvPr userDrawn="1"/>
        </p:nvSpPr>
        <p:spPr>
          <a:xfrm>
            <a:off x="457200" y="571500"/>
            <a:ext cx="8229600" cy="464820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5">
            <a:extLst>
              <a:ext uri="{FF2B5EF4-FFF2-40B4-BE49-F238E27FC236}">
                <a16:creationId xmlns:a16="http://schemas.microsoft.com/office/drawing/2014/main" id="{DCE09F14-5586-BEA8-0CB0-D26B88868B8C}"/>
              </a:ext>
            </a:extLst>
          </p:cNvPr>
          <p:cNvSpPr>
            <a:spLocks noGrp="1"/>
          </p:cNvSpPr>
          <p:nvPr>
            <p:ph type="body" sz="quarter" idx="13" hasCustomPrompt="1"/>
          </p:nvPr>
        </p:nvSpPr>
        <p:spPr>
          <a:xfrm>
            <a:off x="762000" y="876300"/>
            <a:ext cx="7620000" cy="762000"/>
          </a:xfrm>
        </p:spPr>
        <p:txBody>
          <a:bodyPr>
            <a:noAutofit/>
          </a:bodyPr>
          <a:lstStyle>
            <a:lvl1pPr marL="114300" indent="0">
              <a:buNone/>
              <a:defRPr sz="3600" b="1" i="1">
                <a:solidFill>
                  <a:schemeClr val="tx2"/>
                </a:solidFill>
                <a:latin typeface="+mj-lt"/>
              </a:defRPr>
            </a:lvl1pPr>
          </a:lstStyle>
          <a:p>
            <a:pPr lvl="0"/>
            <a:r>
              <a:rPr lang="en-US" dirty="0"/>
              <a:t>Slide Title</a:t>
            </a:r>
          </a:p>
        </p:txBody>
      </p:sp>
      <p:pic>
        <p:nvPicPr>
          <p:cNvPr id="9" name="Picture 8" descr="Logo&#10;&#10;Description automatically generated">
            <a:extLst>
              <a:ext uri="{FF2B5EF4-FFF2-40B4-BE49-F238E27FC236}">
                <a16:creationId xmlns:a16="http://schemas.microsoft.com/office/drawing/2014/main" id="{76ADEAEE-AE77-059A-D32B-7877426C34B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3393" r="34675" b="-5577"/>
          <a:stretch/>
        </p:blipFill>
        <p:spPr>
          <a:xfrm>
            <a:off x="8534400" y="4991100"/>
            <a:ext cx="336944" cy="457200"/>
          </a:xfrm>
          <a:prstGeom prst="rect">
            <a:avLst/>
          </a:prstGeom>
        </p:spPr>
      </p:pic>
      <p:sp>
        <p:nvSpPr>
          <p:cNvPr id="20" name="Text Placeholder 21">
            <a:extLst>
              <a:ext uri="{FF2B5EF4-FFF2-40B4-BE49-F238E27FC236}">
                <a16:creationId xmlns:a16="http://schemas.microsoft.com/office/drawing/2014/main" id="{9D9594E6-3400-4FBA-AAC1-6816CFB1D5EB}"/>
              </a:ext>
            </a:extLst>
          </p:cNvPr>
          <p:cNvSpPr>
            <a:spLocks noGrp="1"/>
          </p:cNvSpPr>
          <p:nvPr>
            <p:ph type="body" sz="quarter" idx="11" hasCustomPrompt="1"/>
          </p:nvPr>
        </p:nvSpPr>
        <p:spPr>
          <a:xfrm>
            <a:off x="692078" y="3848100"/>
            <a:ext cx="2447925" cy="457200"/>
          </a:xfrm>
        </p:spPr>
        <p:txBody>
          <a:bodyPr>
            <a:normAutofit/>
          </a:bodyPr>
          <a:lstStyle>
            <a:lvl1pPr marL="114300" indent="0" algn="ctr">
              <a:buNone/>
              <a:defRPr sz="2000" b="1">
                <a:solidFill>
                  <a:schemeClr val="tx2"/>
                </a:solidFill>
              </a:defRPr>
            </a:lvl1pPr>
          </a:lstStyle>
          <a:p>
            <a:pPr lvl="0"/>
            <a:r>
              <a:rPr lang="en-US" dirty="0"/>
              <a:t>Subtitles</a:t>
            </a:r>
          </a:p>
        </p:txBody>
      </p:sp>
      <p:sp>
        <p:nvSpPr>
          <p:cNvPr id="21" name="Text Placeholder 23">
            <a:extLst>
              <a:ext uri="{FF2B5EF4-FFF2-40B4-BE49-F238E27FC236}">
                <a16:creationId xmlns:a16="http://schemas.microsoft.com/office/drawing/2014/main" id="{6A621E76-4D93-3EBB-EAEF-113356271CA5}"/>
              </a:ext>
            </a:extLst>
          </p:cNvPr>
          <p:cNvSpPr>
            <a:spLocks noGrp="1"/>
          </p:cNvSpPr>
          <p:nvPr>
            <p:ph type="body" sz="quarter" idx="12" hasCustomPrompt="1"/>
          </p:nvPr>
        </p:nvSpPr>
        <p:spPr>
          <a:xfrm>
            <a:off x="692078" y="4305300"/>
            <a:ext cx="2447925" cy="685800"/>
          </a:xfrm>
        </p:spPr>
        <p:txBody>
          <a:bodyPr>
            <a:normAutofit/>
          </a:bodyPr>
          <a:lstStyle>
            <a:lvl1pPr marL="114300" indent="0" algn="ctr">
              <a:buClr>
                <a:schemeClr val="accent1"/>
              </a:buClr>
              <a:buFont typeface="Wingdings" pitchFamily="2" charset="2"/>
              <a:buNone/>
              <a:defRPr sz="1800"/>
            </a:lvl1pPr>
            <a:lvl2pPr marL="640080" indent="-228600">
              <a:buClr>
                <a:schemeClr val="accent1"/>
              </a:buClr>
              <a:buFont typeface="Wingdings" pitchFamily="2" charset="2"/>
              <a:buChar char="§"/>
              <a:defRPr sz="1800"/>
            </a:lvl2pPr>
            <a:lvl3pPr marL="1005840" indent="-228600">
              <a:buClr>
                <a:schemeClr val="accent1"/>
              </a:buClr>
              <a:buFont typeface="Wingdings" pitchFamily="2" charset="2"/>
              <a:buChar char="§"/>
              <a:defRPr sz="1800"/>
            </a:lvl3pPr>
            <a:lvl4pPr marL="1280160" indent="-228600">
              <a:buClr>
                <a:schemeClr val="accent1"/>
              </a:buClr>
              <a:buFont typeface="Wingdings" pitchFamily="2" charset="2"/>
              <a:buChar char="§"/>
              <a:defRPr sz="1800"/>
            </a:lvl4pPr>
            <a:lvl5pPr marL="1554480" indent="-228600">
              <a:buClr>
                <a:schemeClr val="accent1"/>
              </a:buClr>
              <a:buFont typeface="Wingdings" pitchFamily="2" charset="2"/>
              <a:buChar char="§"/>
              <a:defRPr sz="1800"/>
            </a:lvl5pPr>
          </a:lstStyle>
          <a:p>
            <a:pPr marL="12700" marR="5080" algn="ctr">
              <a:spcBef>
                <a:spcPts val="100"/>
              </a:spcBef>
              <a:buClr>
                <a:schemeClr val="accent1"/>
              </a:buClr>
              <a:buSzPct val="120000"/>
            </a:pPr>
            <a:r>
              <a:rPr lang="en-US" dirty="0">
                <a:solidFill>
                  <a:srgbClr val="404041"/>
                </a:solidFill>
                <a:cs typeface="Lato"/>
              </a:rPr>
              <a:t>Lorem ipsum dolor sit </a:t>
            </a:r>
            <a:r>
              <a:rPr lang="en-US" dirty="0" err="1">
                <a:solidFill>
                  <a:srgbClr val="404041"/>
                </a:solidFill>
                <a:cs typeface="Lato"/>
              </a:rPr>
              <a:t>amet</a:t>
            </a:r>
            <a:r>
              <a:rPr lang="en-US" dirty="0">
                <a:solidFill>
                  <a:srgbClr val="404041"/>
                </a:solidFill>
                <a:cs typeface="Lato"/>
              </a:rPr>
              <a:t>, </a:t>
            </a:r>
            <a:r>
              <a:rPr lang="en-US" dirty="0" err="1">
                <a:solidFill>
                  <a:srgbClr val="404041"/>
                </a:solidFill>
                <a:cs typeface="Lato"/>
              </a:rPr>
              <a:t>consectetur</a:t>
            </a:r>
            <a:r>
              <a:rPr lang="en-US" dirty="0">
                <a:solidFill>
                  <a:srgbClr val="404041"/>
                </a:solidFill>
                <a:cs typeface="Lato"/>
              </a:rPr>
              <a:t>. </a:t>
            </a:r>
          </a:p>
        </p:txBody>
      </p:sp>
      <p:sp>
        <p:nvSpPr>
          <p:cNvPr id="22" name="Text Placeholder 21">
            <a:extLst>
              <a:ext uri="{FF2B5EF4-FFF2-40B4-BE49-F238E27FC236}">
                <a16:creationId xmlns:a16="http://schemas.microsoft.com/office/drawing/2014/main" id="{2D1F09F7-A7F2-117D-D488-9A5A46790EE4}"/>
              </a:ext>
            </a:extLst>
          </p:cNvPr>
          <p:cNvSpPr>
            <a:spLocks noGrp="1"/>
          </p:cNvSpPr>
          <p:nvPr>
            <p:ph type="body" sz="quarter" idx="14" hasCustomPrompt="1"/>
          </p:nvPr>
        </p:nvSpPr>
        <p:spPr>
          <a:xfrm>
            <a:off x="3356309" y="3848100"/>
            <a:ext cx="2447925" cy="457200"/>
          </a:xfrm>
        </p:spPr>
        <p:txBody>
          <a:bodyPr>
            <a:normAutofit/>
          </a:bodyPr>
          <a:lstStyle>
            <a:lvl1pPr marL="114300" indent="0" algn="ctr">
              <a:buNone/>
              <a:defRPr sz="2000" b="1">
                <a:solidFill>
                  <a:schemeClr val="tx2"/>
                </a:solidFill>
              </a:defRPr>
            </a:lvl1pPr>
          </a:lstStyle>
          <a:p>
            <a:pPr lvl="0"/>
            <a:r>
              <a:rPr lang="en-US" dirty="0"/>
              <a:t>Subtitles</a:t>
            </a:r>
          </a:p>
        </p:txBody>
      </p:sp>
      <p:sp>
        <p:nvSpPr>
          <p:cNvPr id="23" name="Text Placeholder 23">
            <a:extLst>
              <a:ext uri="{FF2B5EF4-FFF2-40B4-BE49-F238E27FC236}">
                <a16:creationId xmlns:a16="http://schemas.microsoft.com/office/drawing/2014/main" id="{6EB3FDD1-B30A-0648-542E-84CC93235615}"/>
              </a:ext>
            </a:extLst>
          </p:cNvPr>
          <p:cNvSpPr>
            <a:spLocks noGrp="1"/>
          </p:cNvSpPr>
          <p:nvPr>
            <p:ph type="body" sz="quarter" idx="15" hasCustomPrompt="1"/>
          </p:nvPr>
        </p:nvSpPr>
        <p:spPr>
          <a:xfrm>
            <a:off x="3356309" y="4305300"/>
            <a:ext cx="2447925" cy="685800"/>
          </a:xfrm>
        </p:spPr>
        <p:txBody>
          <a:bodyPr>
            <a:normAutofit/>
          </a:bodyPr>
          <a:lstStyle>
            <a:lvl1pPr marL="114300" indent="0" algn="ctr">
              <a:buClr>
                <a:schemeClr val="accent1"/>
              </a:buClr>
              <a:buFont typeface="Wingdings" pitchFamily="2" charset="2"/>
              <a:buNone/>
              <a:defRPr sz="1800"/>
            </a:lvl1pPr>
            <a:lvl2pPr marL="640080" indent="-228600">
              <a:buClr>
                <a:schemeClr val="accent1"/>
              </a:buClr>
              <a:buFont typeface="Wingdings" pitchFamily="2" charset="2"/>
              <a:buChar char="§"/>
              <a:defRPr sz="1800"/>
            </a:lvl2pPr>
            <a:lvl3pPr marL="1005840" indent="-228600">
              <a:buClr>
                <a:schemeClr val="accent1"/>
              </a:buClr>
              <a:buFont typeface="Wingdings" pitchFamily="2" charset="2"/>
              <a:buChar char="§"/>
              <a:defRPr sz="1800"/>
            </a:lvl3pPr>
            <a:lvl4pPr marL="1280160" indent="-228600">
              <a:buClr>
                <a:schemeClr val="accent1"/>
              </a:buClr>
              <a:buFont typeface="Wingdings" pitchFamily="2" charset="2"/>
              <a:buChar char="§"/>
              <a:defRPr sz="1800"/>
            </a:lvl4pPr>
            <a:lvl5pPr marL="1554480" indent="-228600">
              <a:buClr>
                <a:schemeClr val="accent1"/>
              </a:buClr>
              <a:buFont typeface="Wingdings" pitchFamily="2" charset="2"/>
              <a:buChar char="§"/>
              <a:defRPr sz="1800"/>
            </a:lvl5pPr>
          </a:lstStyle>
          <a:p>
            <a:pPr marL="12700" marR="5080" algn="ctr">
              <a:spcBef>
                <a:spcPts val="100"/>
              </a:spcBef>
              <a:buClr>
                <a:schemeClr val="accent1"/>
              </a:buClr>
              <a:buSzPct val="120000"/>
            </a:pPr>
            <a:r>
              <a:rPr lang="en-US" dirty="0">
                <a:solidFill>
                  <a:srgbClr val="404041"/>
                </a:solidFill>
                <a:cs typeface="Lato"/>
              </a:rPr>
              <a:t>Lorem ipsum dolor sit </a:t>
            </a:r>
            <a:r>
              <a:rPr lang="en-US" dirty="0" err="1">
                <a:solidFill>
                  <a:srgbClr val="404041"/>
                </a:solidFill>
                <a:cs typeface="Lato"/>
              </a:rPr>
              <a:t>amet</a:t>
            </a:r>
            <a:r>
              <a:rPr lang="en-US" dirty="0">
                <a:solidFill>
                  <a:srgbClr val="404041"/>
                </a:solidFill>
                <a:cs typeface="Lato"/>
              </a:rPr>
              <a:t>, </a:t>
            </a:r>
            <a:r>
              <a:rPr lang="en-US" dirty="0" err="1">
                <a:solidFill>
                  <a:srgbClr val="404041"/>
                </a:solidFill>
                <a:cs typeface="Lato"/>
              </a:rPr>
              <a:t>consectetur</a:t>
            </a:r>
            <a:r>
              <a:rPr lang="en-US" dirty="0">
                <a:solidFill>
                  <a:srgbClr val="404041"/>
                </a:solidFill>
                <a:cs typeface="Lato"/>
              </a:rPr>
              <a:t>. </a:t>
            </a:r>
          </a:p>
        </p:txBody>
      </p:sp>
      <p:sp>
        <p:nvSpPr>
          <p:cNvPr id="24" name="Text Placeholder 21">
            <a:extLst>
              <a:ext uri="{FF2B5EF4-FFF2-40B4-BE49-F238E27FC236}">
                <a16:creationId xmlns:a16="http://schemas.microsoft.com/office/drawing/2014/main" id="{C1A23E86-FF65-5789-1342-3E0BD58BD7AE}"/>
              </a:ext>
            </a:extLst>
          </p:cNvPr>
          <p:cNvSpPr>
            <a:spLocks noGrp="1"/>
          </p:cNvSpPr>
          <p:nvPr>
            <p:ph type="body" sz="quarter" idx="16" hasCustomPrompt="1"/>
          </p:nvPr>
        </p:nvSpPr>
        <p:spPr>
          <a:xfrm>
            <a:off x="6020540" y="3848100"/>
            <a:ext cx="2447925" cy="457200"/>
          </a:xfrm>
        </p:spPr>
        <p:txBody>
          <a:bodyPr>
            <a:normAutofit/>
          </a:bodyPr>
          <a:lstStyle>
            <a:lvl1pPr marL="114300" indent="0" algn="ctr">
              <a:buNone/>
              <a:defRPr sz="2000" b="1">
                <a:solidFill>
                  <a:schemeClr val="tx2"/>
                </a:solidFill>
              </a:defRPr>
            </a:lvl1pPr>
          </a:lstStyle>
          <a:p>
            <a:pPr lvl="0"/>
            <a:r>
              <a:rPr lang="en-US" dirty="0"/>
              <a:t>Subtitles</a:t>
            </a:r>
          </a:p>
        </p:txBody>
      </p:sp>
      <p:sp>
        <p:nvSpPr>
          <p:cNvPr id="25" name="Text Placeholder 23">
            <a:extLst>
              <a:ext uri="{FF2B5EF4-FFF2-40B4-BE49-F238E27FC236}">
                <a16:creationId xmlns:a16="http://schemas.microsoft.com/office/drawing/2014/main" id="{684E05C4-AFD8-2355-B463-0293084E8BB0}"/>
              </a:ext>
            </a:extLst>
          </p:cNvPr>
          <p:cNvSpPr>
            <a:spLocks noGrp="1"/>
          </p:cNvSpPr>
          <p:nvPr>
            <p:ph type="body" sz="quarter" idx="17" hasCustomPrompt="1"/>
          </p:nvPr>
        </p:nvSpPr>
        <p:spPr>
          <a:xfrm>
            <a:off x="6020540" y="4305300"/>
            <a:ext cx="2447925" cy="685800"/>
          </a:xfrm>
        </p:spPr>
        <p:txBody>
          <a:bodyPr>
            <a:normAutofit/>
          </a:bodyPr>
          <a:lstStyle>
            <a:lvl1pPr marL="114300" indent="0" algn="ctr">
              <a:buClr>
                <a:schemeClr val="accent1"/>
              </a:buClr>
              <a:buFont typeface="Wingdings" pitchFamily="2" charset="2"/>
              <a:buNone/>
              <a:defRPr sz="1800"/>
            </a:lvl1pPr>
            <a:lvl2pPr marL="640080" indent="-228600">
              <a:buClr>
                <a:schemeClr val="accent1"/>
              </a:buClr>
              <a:buFont typeface="Wingdings" pitchFamily="2" charset="2"/>
              <a:buChar char="§"/>
              <a:defRPr sz="1800"/>
            </a:lvl2pPr>
            <a:lvl3pPr marL="1005840" indent="-228600">
              <a:buClr>
                <a:schemeClr val="accent1"/>
              </a:buClr>
              <a:buFont typeface="Wingdings" pitchFamily="2" charset="2"/>
              <a:buChar char="§"/>
              <a:defRPr sz="1800"/>
            </a:lvl3pPr>
            <a:lvl4pPr marL="1280160" indent="-228600">
              <a:buClr>
                <a:schemeClr val="accent1"/>
              </a:buClr>
              <a:buFont typeface="Wingdings" pitchFamily="2" charset="2"/>
              <a:buChar char="§"/>
              <a:defRPr sz="1800"/>
            </a:lvl4pPr>
            <a:lvl5pPr marL="1554480" indent="-228600">
              <a:buClr>
                <a:schemeClr val="accent1"/>
              </a:buClr>
              <a:buFont typeface="Wingdings" pitchFamily="2" charset="2"/>
              <a:buChar char="§"/>
              <a:defRPr sz="1800"/>
            </a:lvl5pPr>
          </a:lstStyle>
          <a:p>
            <a:pPr marL="12700" marR="5080" algn="ctr">
              <a:spcBef>
                <a:spcPts val="100"/>
              </a:spcBef>
              <a:buClr>
                <a:schemeClr val="accent1"/>
              </a:buClr>
              <a:buSzPct val="120000"/>
            </a:pPr>
            <a:r>
              <a:rPr lang="en-US" dirty="0">
                <a:solidFill>
                  <a:srgbClr val="404041"/>
                </a:solidFill>
                <a:cs typeface="Lato"/>
              </a:rPr>
              <a:t>Lorem ipsum dolor sit </a:t>
            </a:r>
            <a:r>
              <a:rPr lang="en-US" dirty="0" err="1">
                <a:solidFill>
                  <a:srgbClr val="404041"/>
                </a:solidFill>
                <a:cs typeface="Lato"/>
              </a:rPr>
              <a:t>amet</a:t>
            </a:r>
            <a:r>
              <a:rPr lang="en-US" dirty="0">
                <a:solidFill>
                  <a:srgbClr val="404041"/>
                </a:solidFill>
                <a:cs typeface="Lato"/>
              </a:rPr>
              <a:t>, </a:t>
            </a:r>
            <a:r>
              <a:rPr lang="en-US" dirty="0" err="1">
                <a:solidFill>
                  <a:srgbClr val="404041"/>
                </a:solidFill>
                <a:cs typeface="Lato"/>
              </a:rPr>
              <a:t>consectetur</a:t>
            </a:r>
            <a:r>
              <a:rPr lang="en-US" dirty="0">
                <a:solidFill>
                  <a:srgbClr val="404041"/>
                </a:solidFill>
                <a:cs typeface="Lato"/>
              </a:rPr>
              <a:t>. </a:t>
            </a:r>
          </a:p>
        </p:txBody>
      </p:sp>
      <p:sp>
        <p:nvSpPr>
          <p:cNvPr id="26" name="Picture Placeholder 11">
            <a:extLst>
              <a:ext uri="{FF2B5EF4-FFF2-40B4-BE49-F238E27FC236}">
                <a16:creationId xmlns:a16="http://schemas.microsoft.com/office/drawing/2014/main" id="{A8833011-2DC3-1827-D797-045CEE7B6341}"/>
              </a:ext>
            </a:extLst>
          </p:cNvPr>
          <p:cNvSpPr>
            <a:spLocks noGrp="1"/>
          </p:cNvSpPr>
          <p:nvPr>
            <p:ph type="pic" sz="quarter" idx="18" hasCustomPrompt="1"/>
          </p:nvPr>
        </p:nvSpPr>
        <p:spPr>
          <a:xfrm>
            <a:off x="1154040" y="2095500"/>
            <a:ext cx="1524000" cy="1524000"/>
          </a:xfrm>
          <a:solidFill>
            <a:schemeClr val="tx2"/>
          </a:solidFill>
        </p:spPr>
        <p:txBody>
          <a:bodyPr>
            <a:normAutofit/>
          </a:bodyPr>
          <a:lstStyle>
            <a:lvl1pPr marL="114300" indent="0" algn="ctr">
              <a:buNone/>
              <a:defRPr sz="1400">
                <a:solidFill>
                  <a:schemeClr val="bg1"/>
                </a:solidFill>
              </a:defRPr>
            </a:lvl1pPr>
          </a:lstStyle>
          <a:p>
            <a:r>
              <a:rPr lang="en-US" dirty="0"/>
              <a:t>Image/Icon Placeholder</a:t>
            </a:r>
          </a:p>
        </p:txBody>
      </p:sp>
      <p:sp>
        <p:nvSpPr>
          <p:cNvPr id="27" name="Picture Placeholder 11">
            <a:extLst>
              <a:ext uri="{FF2B5EF4-FFF2-40B4-BE49-F238E27FC236}">
                <a16:creationId xmlns:a16="http://schemas.microsoft.com/office/drawing/2014/main" id="{324CC348-E343-717F-DE4E-C3301A78D912}"/>
              </a:ext>
            </a:extLst>
          </p:cNvPr>
          <p:cNvSpPr>
            <a:spLocks noGrp="1"/>
          </p:cNvSpPr>
          <p:nvPr>
            <p:ph type="pic" sz="quarter" idx="19" hasCustomPrompt="1"/>
          </p:nvPr>
        </p:nvSpPr>
        <p:spPr>
          <a:xfrm>
            <a:off x="3842084" y="2095500"/>
            <a:ext cx="1524000" cy="1524000"/>
          </a:xfrm>
          <a:solidFill>
            <a:schemeClr val="tx2"/>
          </a:solidFill>
        </p:spPr>
        <p:txBody>
          <a:bodyPr>
            <a:normAutofit/>
          </a:bodyPr>
          <a:lstStyle>
            <a:lvl1pPr marL="114300" indent="0" algn="ctr">
              <a:buNone/>
              <a:defRPr sz="1400">
                <a:solidFill>
                  <a:schemeClr val="bg1"/>
                </a:solidFill>
              </a:defRPr>
            </a:lvl1pPr>
          </a:lstStyle>
          <a:p>
            <a:r>
              <a:rPr lang="en-US" dirty="0"/>
              <a:t>Image/Icon Placeholder</a:t>
            </a:r>
          </a:p>
        </p:txBody>
      </p:sp>
      <p:sp>
        <p:nvSpPr>
          <p:cNvPr id="28" name="Picture Placeholder 11">
            <a:extLst>
              <a:ext uri="{FF2B5EF4-FFF2-40B4-BE49-F238E27FC236}">
                <a16:creationId xmlns:a16="http://schemas.microsoft.com/office/drawing/2014/main" id="{4D00E3F9-1950-DBA4-7700-DA1CC4FF2409}"/>
              </a:ext>
            </a:extLst>
          </p:cNvPr>
          <p:cNvSpPr>
            <a:spLocks noGrp="1"/>
          </p:cNvSpPr>
          <p:nvPr>
            <p:ph type="pic" sz="quarter" idx="20" hasCustomPrompt="1"/>
          </p:nvPr>
        </p:nvSpPr>
        <p:spPr>
          <a:xfrm>
            <a:off x="6530128" y="2095500"/>
            <a:ext cx="1524000" cy="1524000"/>
          </a:xfrm>
          <a:solidFill>
            <a:schemeClr val="tx2"/>
          </a:solidFill>
        </p:spPr>
        <p:txBody>
          <a:bodyPr>
            <a:normAutofit/>
          </a:bodyPr>
          <a:lstStyle>
            <a:lvl1pPr marL="114300" indent="0" algn="ctr">
              <a:buNone/>
              <a:defRPr sz="1400">
                <a:solidFill>
                  <a:schemeClr val="bg1"/>
                </a:solidFill>
              </a:defRPr>
            </a:lvl1pPr>
          </a:lstStyle>
          <a:p>
            <a:r>
              <a:rPr lang="en-US" dirty="0"/>
              <a:t>Image/Icon Placeholder</a:t>
            </a:r>
          </a:p>
        </p:txBody>
      </p:sp>
    </p:spTree>
    <p:extLst>
      <p:ext uri="{BB962C8B-B14F-4D97-AF65-F5344CB8AC3E}">
        <p14:creationId xmlns:p14="http://schemas.microsoft.com/office/powerpoint/2010/main" val="4174023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bg2">
            <a:alpha val="6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7E7CC5-382E-85A8-6DCE-B95D9216CCD3}"/>
              </a:ext>
            </a:extLst>
          </p:cNvPr>
          <p:cNvSpPr/>
          <p:nvPr userDrawn="1"/>
        </p:nvSpPr>
        <p:spPr>
          <a:xfrm>
            <a:off x="457200" y="533400"/>
            <a:ext cx="8229600" cy="464820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5">
            <a:extLst>
              <a:ext uri="{FF2B5EF4-FFF2-40B4-BE49-F238E27FC236}">
                <a16:creationId xmlns:a16="http://schemas.microsoft.com/office/drawing/2014/main" id="{DCE09F14-5586-BEA8-0CB0-D26B88868B8C}"/>
              </a:ext>
            </a:extLst>
          </p:cNvPr>
          <p:cNvSpPr>
            <a:spLocks noGrp="1"/>
          </p:cNvSpPr>
          <p:nvPr>
            <p:ph type="body" sz="quarter" idx="13" hasCustomPrompt="1"/>
          </p:nvPr>
        </p:nvSpPr>
        <p:spPr>
          <a:xfrm>
            <a:off x="762000" y="876300"/>
            <a:ext cx="7620000" cy="762000"/>
          </a:xfrm>
        </p:spPr>
        <p:txBody>
          <a:bodyPr>
            <a:noAutofit/>
          </a:bodyPr>
          <a:lstStyle>
            <a:lvl1pPr marL="114300" indent="0">
              <a:buNone/>
              <a:defRPr sz="3600" b="1" i="1">
                <a:solidFill>
                  <a:schemeClr val="tx2"/>
                </a:solidFill>
                <a:latin typeface="+mj-lt"/>
              </a:defRPr>
            </a:lvl1pPr>
          </a:lstStyle>
          <a:p>
            <a:pPr lvl="0"/>
            <a:r>
              <a:rPr lang="en-US" dirty="0"/>
              <a:t>Slide Title</a:t>
            </a:r>
          </a:p>
        </p:txBody>
      </p:sp>
      <p:pic>
        <p:nvPicPr>
          <p:cNvPr id="9" name="Picture 8" descr="Logo&#10;&#10;Description automatically generated">
            <a:extLst>
              <a:ext uri="{FF2B5EF4-FFF2-40B4-BE49-F238E27FC236}">
                <a16:creationId xmlns:a16="http://schemas.microsoft.com/office/drawing/2014/main" id="{76ADEAEE-AE77-059A-D32B-7877426C34B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3393" r="34675" b="-5577"/>
          <a:stretch/>
        </p:blipFill>
        <p:spPr>
          <a:xfrm>
            <a:off x="8534400" y="4991100"/>
            <a:ext cx="336944" cy="457200"/>
          </a:xfrm>
          <a:prstGeom prst="rect">
            <a:avLst/>
          </a:prstGeom>
        </p:spPr>
      </p:pic>
      <p:sp>
        <p:nvSpPr>
          <p:cNvPr id="20" name="Text Placeholder 21">
            <a:extLst>
              <a:ext uri="{FF2B5EF4-FFF2-40B4-BE49-F238E27FC236}">
                <a16:creationId xmlns:a16="http://schemas.microsoft.com/office/drawing/2014/main" id="{9D9594E6-3400-4FBA-AAC1-6816CFB1D5EB}"/>
              </a:ext>
            </a:extLst>
          </p:cNvPr>
          <p:cNvSpPr>
            <a:spLocks noGrp="1"/>
          </p:cNvSpPr>
          <p:nvPr>
            <p:ph type="body" sz="quarter" idx="11" hasCustomPrompt="1"/>
          </p:nvPr>
        </p:nvSpPr>
        <p:spPr>
          <a:xfrm>
            <a:off x="1983059" y="2160083"/>
            <a:ext cx="2447925" cy="457200"/>
          </a:xfrm>
        </p:spPr>
        <p:txBody>
          <a:bodyPr>
            <a:normAutofit/>
          </a:bodyPr>
          <a:lstStyle>
            <a:lvl1pPr marL="114300" indent="0" algn="l">
              <a:buNone/>
              <a:defRPr sz="2000" b="1">
                <a:solidFill>
                  <a:schemeClr val="tx2"/>
                </a:solidFill>
              </a:defRPr>
            </a:lvl1pPr>
          </a:lstStyle>
          <a:p>
            <a:pPr lvl="0"/>
            <a:r>
              <a:rPr lang="en-US" dirty="0"/>
              <a:t>Subtitles</a:t>
            </a:r>
          </a:p>
        </p:txBody>
      </p:sp>
      <p:sp>
        <p:nvSpPr>
          <p:cNvPr id="21" name="Text Placeholder 23">
            <a:extLst>
              <a:ext uri="{FF2B5EF4-FFF2-40B4-BE49-F238E27FC236}">
                <a16:creationId xmlns:a16="http://schemas.microsoft.com/office/drawing/2014/main" id="{6A621E76-4D93-3EBB-EAEF-113356271CA5}"/>
              </a:ext>
            </a:extLst>
          </p:cNvPr>
          <p:cNvSpPr>
            <a:spLocks noGrp="1"/>
          </p:cNvSpPr>
          <p:nvPr>
            <p:ph type="body" sz="quarter" idx="12" hasCustomPrompt="1"/>
          </p:nvPr>
        </p:nvSpPr>
        <p:spPr>
          <a:xfrm>
            <a:off x="1983059" y="2617283"/>
            <a:ext cx="2447925" cy="685800"/>
          </a:xfrm>
        </p:spPr>
        <p:txBody>
          <a:bodyPr>
            <a:normAutofit/>
          </a:bodyPr>
          <a:lstStyle>
            <a:lvl1pPr marL="114300" indent="0" algn="l">
              <a:buClr>
                <a:schemeClr val="accent1"/>
              </a:buClr>
              <a:buFont typeface="Wingdings" pitchFamily="2" charset="2"/>
              <a:buNone/>
              <a:defRPr sz="1800"/>
            </a:lvl1pPr>
            <a:lvl2pPr marL="640080" indent="-228600">
              <a:buClr>
                <a:schemeClr val="accent1"/>
              </a:buClr>
              <a:buFont typeface="Wingdings" pitchFamily="2" charset="2"/>
              <a:buChar char="§"/>
              <a:defRPr sz="1800"/>
            </a:lvl2pPr>
            <a:lvl3pPr marL="1005840" indent="-228600">
              <a:buClr>
                <a:schemeClr val="accent1"/>
              </a:buClr>
              <a:buFont typeface="Wingdings" pitchFamily="2" charset="2"/>
              <a:buChar char="§"/>
              <a:defRPr sz="1800"/>
            </a:lvl3pPr>
            <a:lvl4pPr marL="1280160" indent="-228600">
              <a:buClr>
                <a:schemeClr val="accent1"/>
              </a:buClr>
              <a:buFont typeface="Wingdings" pitchFamily="2" charset="2"/>
              <a:buChar char="§"/>
              <a:defRPr sz="1800"/>
            </a:lvl4pPr>
            <a:lvl5pPr marL="1554480" indent="-228600">
              <a:buClr>
                <a:schemeClr val="accent1"/>
              </a:buClr>
              <a:buFont typeface="Wingdings" pitchFamily="2" charset="2"/>
              <a:buChar char="§"/>
              <a:defRPr sz="1800"/>
            </a:lvl5pPr>
          </a:lstStyle>
          <a:p>
            <a:pPr marL="12700" marR="5080" algn="ctr">
              <a:spcBef>
                <a:spcPts val="100"/>
              </a:spcBef>
              <a:buClr>
                <a:schemeClr val="accent1"/>
              </a:buClr>
              <a:buSzPct val="120000"/>
            </a:pPr>
            <a:r>
              <a:rPr lang="en-US" dirty="0">
                <a:solidFill>
                  <a:srgbClr val="404041"/>
                </a:solidFill>
                <a:cs typeface="Lato"/>
              </a:rPr>
              <a:t>Lorem ipsum dolor sit </a:t>
            </a:r>
            <a:r>
              <a:rPr lang="en-US" dirty="0" err="1">
                <a:solidFill>
                  <a:srgbClr val="404041"/>
                </a:solidFill>
                <a:cs typeface="Lato"/>
              </a:rPr>
              <a:t>amet</a:t>
            </a:r>
            <a:r>
              <a:rPr lang="en-US" dirty="0">
                <a:solidFill>
                  <a:srgbClr val="404041"/>
                </a:solidFill>
                <a:cs typeface="Lato"/>
              </a:rPr>
              <a:t>, </a:t>
            </a:r>
            <a:r>
              <a:rPr lang="en-US" dirty="0" err="1">
                <a:solidFill>
                  <a:srgbClr val="404041"/>
                </a:solidFill>
                <a:cs typeface="Lato"/>
              </a:rPr>
              <a:t>consectetur</a:t>
            </a:r>
            <a:r>
              <a:rPr lang="en-US" dirty="0">
                <a:solidFill>
                  <a:srgbClr val="404041"/>
                </a:solidFill>
                <a:cs typeface="Lato"/>
              </a:rPr>
              <a:t>. </a:t>
            </a:r>
          </a:p>
        </p:txBody>
      </p:sp>
      <p:sp>
        <p:nvSpPr>
          <p:cNvPr id="26" name="Picture Placeholder 11">
            <a:extLst>
              <a:ext uri="{FF2B5EF4-FFF2-40B4-BE49-F238E27FC236}">
                <a16:creationId xmlns:a16="http://schemas.microsoft.com/office/drawing/2014/main" id="{A8833011-2DC3-1827-D797-045CEE7B6341}"/>
              </a:ext>
            </a:extLst>
          </p:cNvPr>
          <p:cNvSpPr>
            <a:spLocks noGrp="1"/>
          </p:cNvSpPr>
          <p:nvPr>
            <p:ph type="pic" sz="quarter" idx="18" hasCustomPrompt="1"/>
          </p:nvPr>
        </p:nvSpPr>
        <p:spPr>
          <a:xfrm>
            <a:off x="763859" y="2160083"/>
            <a:ext cx="1143000" cy="1143000"/>
          </a:xfrm>
          <a:solidFill>
            <a:schemeClr val="tx2"/>
          </a:solidFill>
        </p:spPr>
        <p:txBody>
          <a:bodyPr>
            <a:normAutofit/>
          </a:bodyPr>
          <a:lstStyle>
            <a:lvl1pPr marL="114300" indent="0" algn="ctr">
              <a:buNone/>
              <a:defRPr sz="1400">
                <a:solidFill>
                  <a:schemeClr val="bg1"/>
                </a:solidFill>
              </a:defRPr>
            </a:lvl1pPr>
          </a:lstStyle>
          <a:p>
            <a:r>
              <a:rPr lang="en-US" dirty="0"/>
              <a:t>Image/Icon Placeholder</a:t>
            </a:r>
          </a:p>
        </p:txBody>
      </p:sp>
      <p:sp>
        <p:nvSpPr>
          <p:cNvPr id="2" name="Text Placeholder 21">
            <a:extLst>
              <a:ext uri="{FF2B5EF4-FFF2-40B4-BE49-F238E27FC236}">
                <a16:creationId xmlns:a16="http://schemas.microsoft.com/office/drawing/2014/main" id="{619D65AE-190D-2F51-98C5-4AFDD8894382}"/>
              </a:ext>
            </a:extLst>
          </p:cNvPr>
          <p:cNvSpPr>
            <a:spLocks noGrp="1"/>
          </p:cNvSpPr>
          <p:nvPr>
            <p:ph type="body" sz="quarter" idx="19" hasCustomPrompt="1"/>
          </p:nvPr>
        </p:nvSpPr>
        <p:spPr>
          <a:xfrm>
            <a:off x="1983059" y="3516816"/>
            <a:ext cx="2447925" cy="457200"/>
          </a:xfrm>
        </p:spPr>
        <p:txBody>
          <a:bodyPr>
            <a:normAutofit/>
          </a:bodyPr>
          <a:lstStyle>
            <a:lvl1pPr marL="114300" indent="0" algn="l">
              <a:buNone/>
              <a:defRPr sz="2000" b="1">
                <a:solidFill>
                  <a:schemeClr val="tx2"/>
                </a:solidFill>
              </a:defRPr>
            </a:lvl1pPr>
          </a:lstStyle>
          <a:p>
            <a:pPr lvl="0"/>
            <a:r>
              <a:rPr lang="en-US" dirty="0"/>
              <a:t>Subtitles</a:t>
            </a:r>
          </a:p>
        </p:txBody>
      </p:sp>
      <p:sp>
        <p:nvSpPr>
          <p:cNvPr id="5" name="Text Placeholder 23">
            <a:extLst>
              <a:ext uri="{FF2B5EF4-FFF2-40B4-BE49-F238E27FC236}">
                <a16:creationId xmlns:a16="http://schemas.microsoft.com/office/drawing/2014/main" id="{5D872543-6F76-9C12-FDE9-660A71E23106}"/>
              </a:ext>
            </a:extLst>
          </p:cNvPr>
          <p:cNvSpPr>
            <a:spLocks noGrp="1"/>
          </p:cNvSpPr>
          <p:nvPr>
            <p:ph type="body" sz="quarter" idx="20" hasCustomPrompt="1"/>
          </p:nvPr>
        </p:nvSpPr>
        <p:spPr>
          <a:xfrm>
            <a:off x="1983059" y="3974016"/>
            <a:ext cx="2447925" cy="685800"/>
          </a:xfrm>
        </p:spPr>
        <p:txBody>
          <a:bodyPr>
            <a:normAutofit/>
          </a:bodyPr>
          <a:lstStyle>
            <a:lvl1pPr marL="114300" indent="0" algn="l">
              <a:buClr>
                <a:schemeClr val="accent1"/>
              </a:buClr>
              <a:buFont typeface="Wingdings" pitchFamily="2" charset="2"/>
              <a:buNone/>
              <a:defRPr sz="1800"/>
            </a:lvl1pPr>
            <a:lvl2pPr marL="640080" indent="-228600">
              <a:buClr>
                <a:schemeClr val="accent1"/>
              </a:buClr>
              <a:buFont typeface="Wingdings" pitchFamily="2" charset="2"/>
              <a:buChar char="§"/>
              <a:defRPr sz="1800"/>
            </a:lvl2pPr>
            <a:lvl3pPr marL="1005840" indent="-228600">
              <a:buClr>
                <a:schemeClr val="accent1"/>
              </a:buClr>
              <a:buFont typeface="Wingdings" pitchFamily="2" charset="2"/>
              <a:buChar char="§"/>
              <a:defRPr sz="1800"/>
            </a:lvl3pPr>
            <a:lvl4pPr marL="1280160" indent="-228600">
              <a:buClr>
                <a:schemeClr val="accent1"/>
              </a:buClr>
              <a:buFont typeface="Wingdings" pitchFamily="2" charset="2"/>
              <a:buChar char="§"/>
              <a:defRPr sz="1800"/>
            </a:lvl4pPr>
            <a:lvl5pPr marL="1554480" indent="-228600">
              <a:buClr>
                <a:schemeClr val="accent1"/>
              </a:buClr>
              <a:buFont typeface="Wingdings" pitchFamily="2" charset="2"/>
              <a:buChar char="§"/>
              <a:defRPr sz="1800"/>
            </a:lvl5pPr>
          </a:lstStyle>
          <a:p>
            <a:pPr marL="12700" marR="5080" algn="ctr">
              <a:spcBef>
                <a:spcPts val="100"/>
              </a:spcBef>
              <a:buClr>
                <a:schemeClr val="accent1"/>
              </a:buClr>
              <a:buSzPct val="120000"/>
            </a:pPr>
            <a:r>
              <a:rPr lang="en-US" dirty="0">
                <a:solidFill>
                  <a:srgbClr val="404041"/>
                </a:solidFill>
                <a:cs typeface="Lato"/>
              </a:rPr>
              <a:t>Lorem ipsum dolor sit </a:t>
            </a:r>
            <a:r>
              <a:rPr lang="en-US" dirty="0" err="1">
                <a:solidFill>
                  <a:srgbClr val="404041"/>
                </a:solidFill>
                <a:cs typeface="Lato"/>
              </a:rPr>
              <a:t>amet</a:t>
            </a:r>
            <a:r>
              <a:rPr lang="en-US" dirty="0">
                <a:solidFill>
                  <a:srgbClr val="404041"/>
                </a:solidFill>
                <a:cs typeface="Lato"/>
              </a:rPr>
              <a:t>, </a:t>
            </a:r>
            <a:r>
              <a:rPr lang="en-US" dirty="0" err="1">
                <a:solidFill>
                  <a:srgbClr val="404041"/>
                </a:solidFill>
                <a:cs typeface="Lato"/>
              </a:rPr>
              <a:t>consectetur</a:t>
            </a:r>
            <a:r>
              <a:rPr lang="en-US" dirty="0">
                <a:solidFill>
                  <a:srgbClr val="404041"/>
                </a:solidFill>
                <a:cs typeface="Lato"/>
              </a:rPr>
              <a:t>. </a:t>
            </a:r>
          </a:p>
        </p:txBody>
      </p:sp>
      <p:sp>
        <p:nvSpPr>
          <p:cNvPr id="6" name="Picture Placeholder 11">
            <a:extLst>
              <a:ext uri="{FF2B5EF4-FFF2-40B4-BE49-F238E27FC236}">
                <a16:creationId xmlns:a16="http://schemas.microsoft.com/office/drawing/2014/main" id="{2F461CC9-D76F-C79E-47D4-0A1740BB3407}"/>
              </a:ext>
            </a:extLst>
          </p:cNvPr>
          <p:cNvSpPr>
            <a:spLocks noGrp="1"/>
          </p:cNvSpPr>
          <p:nvPr>
            <p:ph type="pic" sz="quarter" idx="21" hasCustomPrompt="1"/>
          </p:nvPr>
        </p:nvSpPr>
        <p:spPr>
          <a:xfrm>
            <a:off x="763859" y="3516816"/>
            <a:ext cx="1143000" cy="1143000"/>
          </a:xfrm>
          <a:solidFill>
            <a:schemeClr val="tx2"/>
          </a:solidFill>
        </p:spPr>
        <p:txBody>
          <a:bodyPr>
            <a:normAutofit/>
          </a:bodyPr>
          <a:lstStyle>
            <a:lvl1pPr marL="114300" indent="0" algn="ctr">
              <a:buNone/>
              <a:defRPr sz="1400">
                <a:solidFill>
                  <a:schemeClr val="bg1"/>
                </a:solidFill>
              </a:defRPr>
            </a:lvl1pPr>
          </a:lstStyle>
          <a:p>
            <a:r>
              <a:rPr lang="en-US" dirty="0"/>
              <a:t>Image/Icon Placeholder</a:t>
            </a:r>
          </a:p>
        </p:txBody>
      </p:sp>
      <p:sp>
        <p:nvSpPr>
          <p:cNvPr id="7" name="Text Placeholder 21">
            <a:extLst>
              <a:ext uri="{FF2B5EF4-FFF2-40B4-BE49-F238E27FC236}">
                <a16:creationId xmlns:a16="http://schemas.microsoft.com/office/drawing/2014/main" id="{8F00E50E-EB4D-1860-8085-21E476DE0C1F}"/>
              </a:ext>
            </a:extLst>
          </p:cNvPr>
          <p:cNvSpPr>
            <a:spLocks noGrp="1"/>
          </p:cNvSpPr>
          <p:nvPr>
            <p:ph type="body" sz="quarter" idx="22" hasCustomPrompt="1"/>
          </p:nvPr>
        </p:nvSpPr>
        <p:spPr>
          <a:xfrm>
            <a:off x="5935936" y="2160083"/>
            <a:ext cx="2447925" cy="457200"/>
          </a:xfrm>
        </p:spPr>
        <p:txBody>
          <a:bodyPr>
            <a:normAutofit/>
          </a:bodyPr>
          <a:lstStyle>
            <a:lvl1pPr marL="114300" indent="0" algn="l">
              <a:buNone/>
              <a:defRPr sz="2000" b="1">
                <a:solidFill>
                  <a:schemeClr val="tx2"/>
                </a:solidFill>
              </a:defRPr>
            </a:lvl1pPr>
          </a:lstStyle>
          <a:p>
            <a:pPr lvl="0"/>
            <a:r>
              <a:rPr lang="en-US" dirty="0"/>
              <a:t>Subtitles</a:t>
            </a:r>
          </a:p>
        </p:txBody>
      </p:sp>
      <p:sp>
        <p:nvSpPr>
          <p:cNvPr id="8" name="Text Placeholder 23">
            <a:extLst>
              <a:ext uri="{FF2B5EF4-FFF2-40B4-BE49-F238E27FC236}">
                <a16:creationId xmlns:a16="http://schemas.microsoft.com/office/drawing/2014/main" id="{DB535CBE-5D44-A4D9-4D83-D4C5FF5C7492}"/>
              </a:ext>
            </a:extLst>
          </p:cNvPr>
          <p:cNvSpPr>
            <a:spLocks noGrp="1"/>
          </p:cNvSpPr>
          <p:nvPr>
            <p:ph type="body" sz="quarter" idx="23" hasCustomPrompt="1"/>
          </p:nvPr>
        </p:nvSpPr>
        <p:spPr>
          <a:xfrm>
            <a:off x="5935936" y="2617283"/>
            <a:ext cx="2447925" cy="685800"/>
          </a:xfrm>
        </p:spPr>
        <p:txBody>
          <a:bodyPr>
            <a:normAutofit/>
          </a:bodyPr>
          <a:lstStyle>
            <a:lvl1pPr marL="114300" indent="0" algn="l">
              <a:buClr>
                <a:schemeClr val="accent1"/>
              </a:buClr>
              <a:buFont typeface="Wingdings" pitchFamily="2" charset="2"/>
              <a:buNone/>
              <a:defRPr sz="1800"/>
            </a:lvl1pPr>
            <a:lvl2pPr marL="640080" indent="-228600">
              <a:buClr>
                <a:schemeClr val="accent1"/>
              </a:buClr>
              <a:buFont typeface="Wingdings" pitchFamily="2" charset="2"/>
              <a:buChar char="§"/>
              <a:defRPr sz="1800"/>
            </a:lvl2pPr>
            <a:lvl3pPr marL="1005840" indent="-228600">
              <a:buClr>
                <a:schemeClr val="accent1"/>
              </a:buClr>
              <a:buFont typeface="Wingdings" pitchFamily="2" charset="2"/>
              <a:buChar char="§"/>
              <a:defRPr sz="1800"/>
            </a:lvl3pPr>
            <a:lvl4pPr marL="1280160" indent="-228600">
              <a:buClr>
                <a:schemeClr val="accent1"/>
              </a:buClr>
              <a:buFont typeface="Wingdings" pitchFamily="2" charset="2"/>
              <a:buChar char="§"/>
              <a:defRPr sz="1800"/>
            </a:lvl4pPr>
            <a:lvl5pPr marL="1554480" indent="-228600">
              <a:buClr>
                <a:schemeClr val="accent1"/>
              </a:buClr>
              <a:buFont typeface="Wingdings" pitchFamily="2" charset="2"/>
              <a:buChar char="§"/>
              <a:defRPr sz="1800"/>
            </a:lvl5pPr>
          </a:lstStyle>
          <a:p>
            <a:pPr marL="12700" marR="5080" algn="ctr">
              <a:spcBef>
                <a:spcPts val="100"/>
              </a:spcBef>
              <a:buClr>
                <a:schemeClr val="accent1"/>
              </a:buClr>
              <a:buSzPct val="120000"/>
            </a:pPr>
            <a:r>
              <a:rPr lang="en-US" dirty="0">
                <a:solidFill>
                  <a:srgbClr val="404041"/>
                </a:solidFill>
                <a:cs typeface="Lato"/>
              </a:rPr>
              <a:t>Lorem ipsum dolor sit </a:t>
            </a:r>
            <a:r>
              <a:rPr lang="en-US" dirty="0" err="1">
                <a:solidFill>
                  <a:srgbClr val="404041"/>
                </a:solidFill>
                <a:cs typeface="Lato"/>
              </a:rPr>
              <a:t>amet</a:t>
            </a:r>
            <a:r>
              <a:rPr lang="en-US" dirty="0">
                <a:solidFill>
                  <a:srgbClr val="404041"/>
                </a:solidFill>
                <a:cs typeface="Lato"/>
              </a:rPr>
              <a:t>, </a:t>
            </a:r>
            <a:r>
              <a:rPr lang="en-US" dirty="0" err="1">
                <a:solidFill>
                  <a:srgbClr val="404041"/>
                </a:solidFill>
                <a:cs typeface="Lato"/>
              </a:rPr>
              <a:t>consectetur</a:t>
            </a:r>
            <a:r>
              <a:rPr lang="en-US" dirty="0">
                <a:solidFill>
                  <a:srgbClr val="404041"/>
                </a:solidFill>
                <a:cs typeface="Lato"/>
              </a:rPr>
              <a:t>. </a:t>
            </a:r>
          </a:p>
        </p:txBody>
      </p:sp>
      <p:sp>
        <p:nvSpPr>
          <p:cNvPr id="10" name="Picture Placeholder 11">
            <a:extLst>
              <a:ext uri="{FF2B5EF4-FFF2-40B4-BE49-F238E27FC236}">
                <a16:creationId xmlns:a16="http://schemas.microsoft.com/office/drawing/2014/main" id="{201BC8DB-41A6-AE06-2BBE-D6175AE66286}"/>
              </a:ext>
            </a:extLst>
          </p:cNvPr>
          <p:cNvSpPr>
            <a:spLocks noGrp="1"/>
          </p:cNvSpPr>
          <p:nvPr>
            <p:ph type="pic" sz="quarter" idx="24" hasCustomPrompt="1"/>
          </p:nvPr>
        </p:nvSpPr>
        <p:spPr>
          <a:xfrm>
            <a:off x="4716736" y="2160083"/>
            <a:ext cx="1143000" cy="1143000"/>
          </a:xfrm>
          <a:solidFill>
            <a:schemeClr val="tx2"/>
          </a:solidFill>
        </p:spPr>
        <p:txBody>
          <a:bodyPr>
            <a:normAutofit/>
          </a:bodyPr>
          <a:lstStyle>
            <a:lvl1pPr marL="114300" indent="0" algn="ctr">
              <a:buNone/>
              <a:defRPr sz="1400">
                <a:solidFill>
                  <a:schemeClr val="bg1"/>
                </a:solidFill>
              </a:defRPr>
            </a:lvl1pPr>
          </a:lstStyle>
          <a:p>
            <a:r>
              <a:rPr lang="en-US" dirty="0"/>
              <a:t>Image/Icon Placeholder</a:t>
            </a:r>
          </a:p>
        </p:txBody>
      </p:sp>
      <p:sp>
        <p:nvSpPr>
          <p:cNvPr id="11" name="Text Placeholder 21">
            <a:extLst>
              <a:ext uri="{FF2B5EF4-FFF2-40B4-BE49-F238E27FC236}">
                <a16:creationId xmlns:a16="http://schemas.microsoft.com/office/drawing/2014/main" id="{B2FA4125-58C5-56A0-CFDA-FFA19EAAAC8D}"/>
              </a:ext>
            </a:extLst>
          </p:cNvPr>
          <p:cNvSpPr>
            <a:spLocks noGrp="1"/>
          </p:cNvSpPr>
          <p:nvPr>
            <p:ph type="body" sz="quarter" idx="25" hasCustomPrompt="1"/>
          </p:nvPr>
        </p:nvSpPr>
        <p:spPr>
          <a:xfrm>
            <a:off x="5935936" y="3516816"/>
            <a:ext cx="2447925" cy="457200"/>
          </a:xfrm>
        </p:spPr>
        <p:txBody>
          <a:bodyPr>
            <a:normAutofit/>
          </a:bodyPr>
          <a:lstStyle>
            <a:lvl1pPr marL="114300" indent="0" algn="l">
              <a:buNone/>
              <a:defRPr sz="2000" b="1">
                <a:solidFill>
                  <a:schemeClr val="tx2"/>
                </a:solidFill>
              </a:defRPr>
            </a:lvl1pPr>
          </a:lstStyle>
          <a:p>
            <a:pPr lvl="0"/>
            <a:r>
              <a:rPr lang="en-US" dirty="0"/>
              <a:t>Subtitles</a:t>
            </a:r>
          </a:p>
        </p:txBody>
      </p:sp>
      <p:sp>
        <p:nvSpPr>
          <p:cNvPr id="12" name="Text Placeholder 23">
            <a:extLst>
              <a:ext uri="{FF2B5EF4-FFF2-40B4-BE49-F238E27FC236}">
                <a16:creationId xmlns:a16="http://schemas.microsoft.com/office/drawing/2014/main" id="{20C26EE0-D978-D322-6D44-77F2EE2E219B}"/>
              </a:ext>
            </a:extLst>
          </p:cNvPr>
          <p:cNvSpPr>
            <a:spLocks noGrp="1"/>
          </p:cNvSpPr>
          <p:nvPr>
            <p:ph type="body" sz="quarter" idx="26" hasCustomPrompt="1"/>
          </p:nvPr>
        </p:nvSpPr>
        <p:spPr>
          <a:xfrm>
            <a:off x="5935936" y="3974016"/>
            <a:ext cx="2447925" cy="685800"/>
          </a:xfrm>
        </p:spPr>
        <p:txBody>
          <a:bodyPr>
            <a:normAutofit/>
          </a:bodyPr>
          <a:lstStyle>
            <a:lvl1pPr marL="114300" indent="0" algn="l">
              <a:buClr>
                <a:schemeClr val="accent1"/>
              </a:buClr>
              <a:buFont typeface="Wingdings" pitchFamily="2" charset="2"/>
              <a:buNone/>
              <a:defRPr sz="1800"/>
            </a:lvl1pPr>
            <a:lvl2pPr marL="640080" indent="-228600">
              <a:buClr>
                <a:schemeClr val="accent1"/>
              </a:buClr>
              <a:buFont typeface="Wingdings" pitchFamily="2" charset="2"/>
              <a:buChar char="§"/>
              <a:defRPr sz="1800"/>
            </a:lvl2pPr>
            <a:lvl3pPr marL="1005840" indent="-228600">
              <a:buClr>
                <a:schemeClr val="accent1"/>
              </a:buClr>
              <a:buFont typeface="Wingdings" pitchFamily="2" charset="2"/>
              <a:buChar char="§"/>
              <a:defRPr sz="1800"/>
            </a:lvl3pPr>
            <a:lvl4pPr marL="1280160" indent="-228600">
              <a:buClr>
                <a:schemeClr val="accent1"/>
              </a:buClr>
              <a:buFont typeface="Wingdings" pitchFamily="2" charset="2"/>
              <a:buChar char="§"/>
              <a:defRPr sz="1800"/>
            </a:lvl4pPr>
            <a:lvl5pPr marL="1554480" indent="-228600">
              <a:buClr>
                <a:schemeClr val="accent1"/>
              </a:buClr>
              <a:buFont typeface="Wingdings" pitchFamily="2" charset="2"/>
              <a:buChar char="§"/>
              <a:defRPr sz="1800"/>
            </a:lvl5pPr>
          </a:lstStyle>
          <a:p>
            <a:pPr marL="12700" marR="5080" algn="ctr">
              <a:spcBef>
                <a:spcPts val="100"/>
              </a:spcBef>
              <a:buClr>
                <a:schemeClr val="accent1"/>
              </a:buClr>
              <a:buSzPct val="120000"/>
            </a:pPr>
            <a:r>
              <a:rPr lang="en-US" dirty="0">
                <a:solidFill>
                  <a:srgbClr val="404041"/>
                </a:solidFill>
                <a:cs typeface="Lato"/>
              </a:rPr>
              <a:t>Lorem ipsum dolor sit </a:t>
            </a:r>
            <a:r>
              <a:rPr lang="en-US" dirty="0" err="1">
                <a:solidFill>
                  <a:srgbClr val="404041"/>
                </a:solidFill>
                <a:cs typeface="Lato"/>
              </a:rPr>
              <a:t>amet</a:t>
            </a:r>
            <a:r>
              <a:rPr lang="en-US" dirty="0">
                <a:solidFill>
                  <a:srgbClr val="404041"/>
                </a:solidFill>
                <a:cs typeface="Lato"/>
              </a:rPr>
              <a:t>, </a:t>
            </a:r>
            <a:r>
              <a:rPr lang="en-US" dirty="0" err="1">
                <a:solidFill>
                  <a:srgbClr val="404041"/>
                </a:solidFill>
                <a:cs typeface="Lato"/>
              </a:rPr>
              <a:t>consectetur</a:t>
            </a:r>
            <a:r>
              <a:rPr lang="en-US" dirty="0">
                <a:solidFill>
                  <a:srgbClr val="404041"/>
                </a:solidFill>
                <a:cs typeface="Lato"/>
              </a:rPr>
              <a:t>. </a:t>
            </a:r>
          </a:p>
        </p:txBody>
      </p:sp>
      <p:sp>
        <p:nvSpPr>
          <p:cNvPr id="13" name="Picture Placeholder 11">
            <a:extLst>
              <a:ext uri="{FF2B5EF4-FFF2-40B4-BE49-F238E27FC236}">
                <a16:creationId xmlns:a16="http://schemas.microsoft.com/office/drawing/2014/main" id="{B28D1E96-03CA-94F5-C071-918D9756AEC6}"/>
              </a:ext>
            </a:extLst>
          </p:cNvPr>
          <p:cNvSpPr>
            <a:spLocks noGrp="1"/>
          </p:cNvSpPr>
          <p:nvPr>
            <p:ph type="pic" sz="quarter" idx="27" hasCustomPrompt="1"/>
          </p:nvPr>
        </p:nvSpPr>
        <p:spPr>
          <a:xfrm>
            <a:off x="4716736" y="3516816"/>
            <a:ext cx="1143000" cy="1143000"/>
          </a:xfrm>
          <a:solidFill>
            <a:schemeClr val="tx2"/>
          </a:solidFill>
        </p:spPr>
        <p:txBody>
          <a:bodyPr>
            <a:normAutofit/>
          </a:bodyPr>
          <a:lstStyle>
            <a:lvl1pPr marL="114300" indent="0" algn="ctr">
              <a:buNone/>
              <a:defRPr sz="1400">
                <a:solidFill>
                  <a:schemeClr val="bg1"/>
                </a:solidFill>
              </a:defRPr>
            </a:lvl1pPr>
          </a:lstStyle>
          <a:p>
            <a:r>
              <a:rPr lang="en-US" dirty="0"/>
              <a:t>Image/Icon Placeholder</a:t>
            </a:r>
          </a:p>
        </p:txBody>
      </p:sp>
    </p:spTree>
    <p:extLst>
      <p:ext uri="{BB962C8B-B14F-4D97-AF65-F5344CB8AC3E}">
        <p14:creationId xmlns:p14="http://schemas.microsoft.com/office/powerpoint/2010/main" val="2078254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2">
            <a:alpha val="6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7E7CC5-382E-85A8-6DCE-B95D9216CCD3}"/>
              </a:ext>
            </a:extLst>
          </p:cNvPr>
          <p:cNvSpPr/>
          <p:nvPr userDrawn="1"/>
        </p:nvSpPr>
        <p:spPr>
          <a:xfrm>
            <a:off x="457200" y="533400"/>
            <a:ext cx="8229600" cy="464820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5">
            <a:extLst>
              <a:ext uri="{FF2B5EF4-FFF2-40B4-BE49-F238E27FC236}">
                <a16:creationId xmlns:a16="http://schemas.microsoft.com/office/drawing/2014/main" id="{DCE09F14-5586-BEA8-0CB0-D26B88868B8C}"/>
              </a:ext>
            </a:extLst>
          </p:cNvPr>
          <p:cNvSpPr>
            <a:spLocks noGrp="1"/>
          </p:cNvSpPr>
          <p:nvPr>
            <p:ph type="body" sz="quarter" idx="13" hasCustomPrompt="1"/>
          </p:nvPr>
        </p:nvSpPr>
        <p:spPr>
          <a:xfrm>
            <a:off x="762000" y="876300"/>
            <a:ext cx="4084982" cy="762000"/>
          </a:xfrm>
        </p:spPr>
        <p:txBody>
          <a:bodyPr>
            <a:noAutofit/>
          </a:bodyPr>
          <a:lstStyle>
            <a:lvl1pPr marL="114300" indent="0">
              <a:buNone/>
              <a:defRPr sz="3600" b="1" i="1">
                <a:solidFill>
                  <a:schemeClr val="tx2"/>
                </a:solidFill>
                <a:latin typeface="+mj-lt"/>
              </a:defRPr>
            </a:lvl1pPr>
          </a:lstStyle>
          <a:p>
            <a:pPr lvl="0"/>
            <a:r>
              <a:rPr lang="en-US" dirty="0"/>
              <a:t>Slide Title</a:t>
            </a:r>
          </a:p>
        </p:txBody>
      </p:sp>
      <p:pic>
        <p:nvPicPr>
          <p:cNvPr id="9" name="Picture 8" descr="Logo&#10;&#10;Description automatically generated">
            <a:extLst>
              <a:ext uri="{FF2B5EF4-FFF2-40B4-BE49-F238E27FC236}">
                <a16:creationId xmlns:a16="http://schemas.microsoft.com/office/drawing/2014/main" id="{76ADEAEE-AE77-059A-D32B-7877426C34B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3393" r="34675" b="-5577"/>
          <a:stretch/>
        </p:blipFill>
        <p:spPr>
          <a:xfrm>
            <a:off x="8534400" y="4991100"/>
            <a:ext cx="336944" cy="457200"/>
          </a:xfrm>
          <a:prstGeom prst="rect">
            <a:avLst/>
          </a:prstGeom>
        </p:spPr>
      </p:pic>
      <p:sp>
        <p:nvSpPr>
          <p:cNvPr id="14" name="Picture Placeholder 19">
            <a:extLst>
              <a:ext uri="{FF2B5EF4-FFF2-40B4-BE49-F238E27FC236}">
                <a16:creationId xmlns:a16="http://schemas.microsoft.com/office/drawing/2014/main" id="{0B74B0DB-B7F0-225B-9C9E-AFB53F69A8C6}"/>
              </a:ext>
            </a:extLst>
          </p:cNvPr>
          <p:cNvSpPr>
            <a:spLocks noGrp="1"/>
          </p:cNvSpPr>
          <p:nvPr>
            <p:ph type="pic" sz="quarter" idx="10"/>
          </p:nvPr>
        </p:nvSpPr>
        <p:spPr>
          <a:xfrm>
            <a:off x="5151782" y="876300"/>
            <a:ext cx="3230218" cy="4038601"/>
          </a:xfrm>
          <a:solidFill>
            <a:schemeClr val="bg1">
              <a:lumMod val="85000"/>
            </a:schemeClr>
          </a:solidFill>
        </p:spPr>
        <p:txBody>
          <a:bodyPr>
            <a:normAutofit/>
          </a:bodyPr>
          <a:lstStyle>
            <a:lvl1pPr marL="114300" indent="0" algn="ctr">
              <a:buNone/>
              <a:defRPr sz="1400">
                <a:solidFill>
                  <a:schemeClr val="bg1">
                    <a:lumMod val="50000"/>
                  </a:schemeClr>
                </a:solidFill>
              </a:defRPr>
            </a:lvl1pPr>
          </a:lstStyle>
          <a:p>
            <a:endParaRPr lang="en-US" dirty="0"/>
          </a:p>
          <a:p>
            <a:endParaRPr lang="en-US" dirty="0"/>
          </a:p>
          <a:p>
            <a:endParaRPr lang="en-US" dirty="0"/>
          </a:p>
          <a:p>
            <a:endParaRPr lang="en-US" dirty="0"/>
          </a:p>
          <a:p>
            <a:endParaRPr lang="en-US" dirty="0"/>
          </a:p>
          <a:p>
            <a:endParaRPr lang="en-US" dirty="0"/>
          </a:p>
          <a:p>
            <a:r>
              <a:rPr lang="en-US" dirty="0"/>
              <a:t>Image Placeholder</a:t>
            </a:r>
          </a:p>
        </p:txBody>
      </p:sp>
      <p:sp>
        <p:nvSpPr>
          <p:cNvPr id="16" name="Rectangle 15">
            <a:extLst>
              <a:ext uri="{FF2B5EF4-FFF2-40B4-BE49-F238E27FC236}">
                <a16:creationId xmlns:a16="http://schemas.microsoft.com/office/drawing/2014/main" id="{B2DD2995-A222-9C7F-0184-FE92139BD69C}"/>
              </a:ext>
            </a:extLst>
          </p:cNvPr>
          <p:cNvSpPr/>
          <p:nvPr userDrawn="1"/>
        </p:nvSpPr>
        <p:spPr>
          <a:xfrm>
            <a:off x="762000" y="1790700"/>
            <a:ext cx="4389782" cy="10390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C284F15-0D58-3632-F180-8BEBECDD7EB8}"/>
              </a:ext>
            </a:extLst>
          </p:cNvPr>
          <p:cNvSpPr/>
          <p:nvPr userDrawn="1"/>
        </p:nvSpPr>
        <p:spPr>
          <a:xfrm>
            <a:off x="762000" y="2830948"/>
            <a:ext cx="4389782" cy="1039097"/>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8674BEF-6740-ABB6-1D09-F77045694A94}"/>
              </a:ext>
            </a:extLst>
          </p:cNvPr>
          <p:cNvSpPr/>
          <p:nvPr userDrawn="1"/>
        </p:nvSpPr>
        <p:spPr>
          <a:xfrm>
            <a:off x="762000" y="3875804"/>
            <a:ext cx="4389782" cy="10390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1">
            <a:extLst>
              <a:ext uri="{FF2B5EF4-FFF2-40B4-BE49-F238E27FC236}">
                <a16:creationId xmlns:a16="http://schemas.microsoft.com/office/drawing/2014/main" id="{DC024BE7-458D-45CD-1F04-C0B353276EAE}"/>
              </a:ext>
            </a:extLst>
          </p:cNvPr>
          <p:cNvSpPr>
            <a:spLocks noGrp="1"/>
          </p:cNvSpPr>
          <p:nvPr>
            <p:ph type="body" sz="quarter" idx="11" hasCustomPrompt="1"/>
          </p:nvPr>
        </p:nvSpPr>
        <p:spPr>
          <a:xfrm>
            <a:off x="1524000" y="1981200"/>
            <a:ext cx="3443238" cy="290388"/>
          </a:xfrm>
        </p:spPr>
        <p:txBody>
          <a:bodyPr>
            <a:normAutofit/>
          </a:bodyPr>
          <a:lstStyle>
            <a:lvl1pPr marL="114300" indent="0">
              <a:buNone/>
              <a:defRPr sz="1800" b="1">
                <a:solidFill>
                  <a:schemeClr val="bg1"/>
                </a:solidFill>
              </a:defRPr>
            </a:lvl1pPr>
          </a:lstStyle>
          <a:p>
            <a:pPr lvl="0"/>
            <a:r>
              <a:rPr lang="en-US" dirty="0"/>
              <a:t>Subtitles</a:t>
            </a:r>
          </a:p>
        </p:txBody>
      </p:sp>
      <p:sp>
        <p:nvSpPr>
          <p:cNvPr id="23" name="Text Placeholder 23">
            <a:extLst>
              <a:ext uri="{FF2B5EF4-FFF2-40B4-BE49-F238E27FC236}">
                <a16:creationId xmlns:a16="http://schemas.microsoft.com/office/drawing/2014/main" id="{45B163F9-75EE-7EC6-8C8E-5EE686248BD6}"/>
              </a:ext>
            </a:extLst>
          </p:cNvPr>
          <p:cNvSpPr>
            <a:spLocks noGrp="1"/>
          </p:cNvSpPr>
          <p:nvPr>
            <p:ph type="body" sz="quarter" idx="12" hasCustomPrompt="1"/>
          </p:nvPr>
        </p:nvSpPr>
        <p:spPr>
          <a:xfrm>
            <a:off x="1524000" y="2277347"/>
            <a:ext cx="3443238" cy="457200"/>
          </a:xfrm>
        </p:spPr>
        <p:txBody>
          <a:bodyPr>
            <a:normAutofit/>
          </a:bodyPr>
          <a:lstStyle>
            <a:lvl1pPr marL="114300" indent="0">
              <a:buClr>
                <a:schemeClr val="accent1"/>
              </a:buClr>
              <a:buFont typeface="Wingdings" pitchFamily="2" charset="2"/>
              <a:buNone/>
              <a:defRPr sz="1400">
                <a:solidFill>
                  <a:schemeClr val="bg1"/>
                </a:solidFill>
              </a:defRPr>
            </a:lvl1pPr>
            <a:lvl2pPr marL="640080" indent="-228600">
              <a:buClr>
                <a:schemeClr val="accent1"/>
              </a:buClr>
              <a:buFont typeface="Wingdings" pitchFamily="2" charset="2"/>
              <a:buChar char="§"/>
              <a:defRPr sz="1800"/>
            </a:lvl2pPr>
            <a:lvl3pPr marL="1005840" indent="-228600">
              <a:buClr>
                <a:schemeClr val="accent1"/>
              </a:buClr>
              <a:buFont typeface="Wingdings" pitchFamily="2" charset="2"/>
              <a:buChar char="§"/>
              <a:defRPr sz="1800"/>
            </a:lvl3pPr>
            <a:lvl4pPr marL="1280160" indent="-228600">
              <a:buClr>
                <a:schemeClr val="accent1"/>
              </a:buClr>
              <a:buFont typeface="Wingdings" pitchFamily="2" charset="2"/>
              <a:buChar char="§"/>
              <a:defRPr sz="1800"/>
            </a:lvl4pPr>
            <a:lvl5pPr marL="1554480" indent="-228600">
              <a:buClr>
                <a:schemeClr val="accent1"/>
              </a:buClr>
              <a:buFont typeface="Wingdings" pitchFamily="2" charset="2"/>
              <a:buChar char="§"/>
              <a:defRPr sz="1800"/>
            </a:lvl5pPr>
          </a:lstStyle>
          <a:p>
            <a:pPr lvl="0"/>
            <a:r>
              <a:rPr lang="en-US" dirty="0"/>
              <a:t>Body copy: </a:t>
            </a:r>
          </a:p>
        </p:txBody>
      </p:sp>
      <p:sp>
        <p:nvSpPr>
          <p:cNvPr id="33" name="Text Placeholder 21">
            <a:extLst>
              <a:ext uri="{FF2B5EF4-FFF2-40B4-BE49-F238E27FC236}">
                <a16:creationId xmlns:a16="http://schemas.microsoft.com/office/drawing/2014/main" id="{73BB8C01-38E2-39CF-7151-4EE4744D28D1}"/>
              </a:ext>
            </a:extLst>
          </p:cNvPr>
          <p:cNvSpPr>
            <a:spLocks noGrp="1"/>
          </p:cNvSpPr>
          <p:nvPr>
            <p:ph type="body" sz="quarter" idx="14" hasCustomPrompt="1"/>
          </p:nvPr>
        </p:nvSpPr>
        <p:spPr>
          <a:xfrm>
            <a:off x="1524000" y="2986370"/>
            <a:ext cx="3443238" cy="290388"/>
          </a:xfrm>
        </p:spPr>
        <p:txBody>
          <a:bodyPr>
            <a:normAutofit/>
          </a:bodyPr>
          <a:lstStyle>
            <a:lvl1pPr marL="114300" indent="0">
              <a:buNone/>
              <a:defRPr sz="1800" b="1">
                <a:solidFill>
                  <a:schemeClr val="bg1"/>
                </a:solidFill>
              </a:defRPr>
            </a:lvl1pPr>
          </a:lstStyle>
          <a:p>
            <a:pPr lvl="0"/>
            <a:r>
              <a:rPr lang="en-US" dirty="0"/>
              <a:t>Subtitles</a:t>
            </a:r>
          </a:p>
        </p:txBody>
      </p:sp>
      <p:sp>
        <p:nvSpPr>
          <p:cNvPr id="34" name="Text Placeholder 23">
            <a:extLst>
              <a:ext uri="{FF2B5EF4-FFF2-40B4-BE49-F238E27FC236}">
                <a16:creationId xmlns:a16="http://schemas.microsoft.com/office/drawing/2014/main" id="{B1CF400F-1A0C-507F-5AE3-7C6B4DA448BE}"/>
              </a:ext>
            </a:extLst>
          </p:cNvPr>
          <p:cNvSpPr>
            <a:spLocks noGrp="1"/>
          </p:cNvSpPr>
          <p:nvPr>
            <p:ph type="body" sz="quarter" idx="15" hasCustomPrompt="1"/>
          </p:nvPr>
        </p:nvSpPr>
        <p:spPr>
          <a:xfrm>
            <a:off x="1524000" y="3282517"/>
            <a:ext cx="3443238" cy="457200"/>
          </a:xfrm>
        </p:spPr>
        <p:txBody>
          <a:bodyPr>
            <a:normAutofit/>
          </a:bodyPr>
          <a:lstStyle>
            <a:lvl1pPr marL="114300" indent="0">
              <a:buClr>
                <a:schemeClr val="accent1"/>
              </a:buClr>
              <a:buFont typeface="Wingdings" pitchFamily="2" charset="2"/>
              <a:buNone/>
              <a:defRPr sz="1400">
                <a:solidFill>
                  <a:schemeClr val="bg1"/>
                </a:solidFill>
              </a:defRPr>
            </a:lvl1pPr>
            <a:lvl2pPr marL="640080" indent="-228600">
              <a:buClr>
                <a:schemeClr val="accent1"/>
              </a:buClr>
              <a:buFont typeface="Wingdings" pitchFamily="2" charset="2"/>
              <a:buChar char="§"/>
              <a:defRPr sz="1800"/>
            </a:lvl2pPr>
            <a:lvl3pPr marL="1005840" indent="-228600">
              <a:buClr>
                <a:schemeClr val="accent1"/>
              </a:buClr>
              <a:buFont typeface="Wingdings" pitchFamily="2" charset="2"/>
              <a:buChar char="§"/>
              <a:defRPr sz="1800"/>
            </a:lvl3pPr>
            <a:lvl4pPr marL="1280160" indent="-228600">
              <a:buClr>
                <a:schemeClr val="accent1"/>
              </a:buClr>
              <a:buFont typeface="Wingdings" pitchFamily="2" charset="2"/>
              <a:buChar char="§"/>
              <a:defRPr sz="1800"/>
            </a:lvl4pPr>
            <a:lvl5pPr marL="1554480" indent="-228600">
              <a:buClr>
                <a:schemeClr val="accent1"/>
              </a:buClr>
              <a:buFont typeface="Wingdings" pitchFamily="2" charset="2"/>
              <a:buChar char="§"/>
              <a:defRPr sz="1800"/>
            </a:lvl5pPr>
          </a:lstStyle>
          <a:p>
            <a:pPr lvl="0"/>
            <a:r>
              <a:rPr lang="en-US" dirty="0"/>
              <a:t>Body copy: </a:t>
            </a:r>
          </a:p>
        </p:txBody>
      </p:sp>
      <p:sp>
        <p:nvSpPr>
          <p:cNvPr id="35" name="Text Placeholder 21">
            <a:extLst>
              <a:ext uri="{FF2B5EF4-FFF2-40B4-BE49-F238E27FC236}">
                <a16:creationId xmlns:a16="http://schemas.microsoft.com/office/drawing/2014/main" id="{F1E8C0CA-DD19-EA56-2CFC-84F711FB803E}"/>
              </a:ext>
            </a:extLst>
          </p:cNvPr>
          <p:cNvSpPr>
            <a:spLocks noGrp="1"/>
          </p:cNvSpPr>
          <p:nvPr>
            <p:ph type="body" sz="quarter" idx="16" hasCustomPrompt="1"/>
          </p:nvPr>
        </p:nvSpPr>
        <p:spPr>
          <a:xfrm>
            <a:off x="1515748" y="4051700"/>
            <a:ext cx="3443238" cy="290388"/>
          </a:xfrm>
        </p:spPr>
        <p:txBody>
          <a:bodyPr>
            <a:normAutofit/>
          </a:bodyPr>
          <a:lstStyle>
            <a:lvl1pPr marL="114300" indent="0">
              <a:buNone/>
              <a:defRPr sz="1800" b="1">
                <a:solidFill>
                  <a:schemeClr val="bg1"/>
                </a:solidFill>
              </a:defRPr>
            </a:lvl1pPr>
          </a:lstStyle>
          <a:p>
            <a:pPr lvl="0"/>
            <a:r>
              <a:rPr lang="en-US" dirty="0"/>
              <a:t>Subtitles</a:t>
            </a:r>
          </a:p>
        </p:txBody>
      </p:sp>
      <p:sp>
        <p:nvSpPr>
          <p:cNvPr id="36" name="Text Placeholder 23">
            <a:extLst>
              <a:ext uri="{FF2B5EF4-FFF2-40B4-BE49-F238E27FC236}">
                <a16:creationId xmlns:a16="http://schemas.microsoft.com/office/drawing/2014/main" id="{816718D6-441C-C8CB-F5FF-A5A93F93DA11}"/>
              </a:ext>
            </a:extLst>
          </p:cNvPr>
          <p:cNvSpPr>
            <a:spLocks noGrp="1"/>
          </p:cNvSpPr>
          <p:nvPr>
            <p:ph type="body" sz="quarter" idx="17" hasCustomPrompt="1"/>
          </p:nvPr>
        </p:nvSpPr>
        <p:spPr>
          <a:xfrm>
            <a:off x="1515748" y="4347847"/>
            <a:ext cx="3443238" cy="457200"/>
          </a:xfrm>
        </p:spPr>
        <p:txBody>
          <a:bodyPr>
            <a:normAutofit/>
          </a:bodyPr>
          <a:lstStyle>
            <a:lvl1pPr marL="114300" indent="0">
              <a:buClr>
                <a:schemeClr val="accent1"/>
              </a:buClr>
              <a:buFont typeface="Wingdings" pitchFamily="2" charset="2"/>
              <a:buNone/>
              <a:defRPr sz="1400">
                <a:solidFill>
                  <a:schemeClr val="bg1"/>
                </a:solidFill>
              </a:defRPr>
            </a:lvl1pPr>
            <a:lvl2pPr marL="640080" indent="-228600">
              <a:buClr>
                <a:schemeClr val="accent1"/>
              </a:buClr>
              <a:buFont typeface="Wingdings" pitchFamily="2" charset="2"/>
              <a:buChar char="§"/>
              <a:defRPr sz="1800"/>
            </a:lvl2pPr>
            <a:lvl3pPr marL="1005840" indent="-228600">
              <a:buClr>
                <a:schemeClr val="accent1"/>
              </a:buClr>
              <a:buFont typeface="Wingdings" pitchFamily="2" charset="2"/>
              <a:buChar char="§"/>
              <a:defRPr sz="1800"/>
            </a:lvl3pPr>
            <a:lvl4pPr marL="1280160" indent="-228600">
              <a:buClr>
                <a:schemeClr val="accent1"/>
              </a:buClr>
              <a:buFont typeface="Wingdings" pitchFamily="2" charset="2"/>
              <a:buChar char="§"/>
              <a:defRPr sz="1800"/>
            </a:lvl4pPr>
            <a:lvl5pPr marL="1554480" indent="-228600">
              <a:buClr>
                <a:schemeClr val="accent1"/>
              </a:buClr>
              <a:buFont typeface="Wingdings" pitchFamily="2" charset="2"/>
              <a:buChar char="§"/>
              <a:defRPr sz="1800"/>
            </a:lvl5pPr>
          </a:lstStyle>
          <a:p>
            <a:pPr lvl="0"/>
            <a:r>
              <a:rPr lang="en-US" dirty="0"/>
              <a:t>Body copy: </a:t>
            </a:r>
          </a:p>
        </p:txBody>
      </p:sp>
    </p:spTree>
    <p:extLst>
      <p:ext uri="{BB962C8B-B14F-4D97-AF65-F5344CB8AC3E}">
        <p14:creationId xmlns:p14="http://schemas.microsoft.com/office/powerpoint/2010/main" val="1280533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chemeClr val="bg2">
            <a:alpha val="6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7E7CC5-382E-85A8-6DCE-B95D9216CCD3}"/>
              </a:ext>
            </a:extLst>
          </p:cNvPr>
          <p:cNvSpPr/>
          <p:nvPr userDrawn="1"/>
        </p:nvSpPr>
        <p:spPr>
          <a:xfrm>
            <a:off x="457200" y="533400"/>
            <a:ext cx="8229600" cy="464820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5">
            <a:extLst>
              <a:ext uri="{FF2B5EF4-FFF2-40B4-BE49-F238E27FC236}">
                <a16:creationId xmlns:a16="http://schemas.microsoft.com/office/drawing/2014/main" id="{DCE09F14-5586-BEA8-0CB0-D26B88868B8C}"/>
              </a:ext>
            </a:extLst>
          </p:cNvPr>
          <p:cNvSpPr>
            <a:spLocks noGrp="1"/>
          </p:cNvSpPr>
          <p:nvPr>
            <p:ph type="body" sz="quarter" idx="13" hasCustomPrompt="1"/>
          </p:nvPr>
        </p:nvSpPr>
        <p:spPr>
          <a:xfrm>
            <a:off x="2529509" y="876300"/>
            <a:ext cx="4084982" cy="762000"/>
          </a:xfrm>
        </p:spPr>
        <p:txBody>
          <a:bodyPr>
            <a:noAutofit/>
          </a:bodyPr>
          <a:lstStyle>
            <a:lvl1pPr marL="114300" indent="0" algn="ctr">
              <a:buNone/>
              <a:defRPr sz="3600" b="1" i="1">
                <a:solidFill>
                  <a:schemeClr val="tx2"/>
                </a:solidFill>
                <a:latin typeface="+mj-lt"/>
              </a:defRPr>
            </a:lvl1pPr>
          </a:lstStyle>
          <a:p>
            <a:pPr lvl="0"/>
            <a:r>
              <a:rPr lang="en-US" dirty="0"/>
              <a:t>Slide Title</a:t>
            </a:r>
          </a:p>
        </p:txBody>
      </p:sp>
      <p:pic>
        <p:nvPicPr>
          <p:cNvPr id="9" name="Picture 8" descr="Logo&#10;&#10;Description automatically generated">
            <a:extLst>
              <a:ext uri="{FF2B5EF4-FFF2-40B4-BE49-F238E27FC236}">
                <a16:creationId xmlns:a16="http://schemas.microsoft.com/office/drawing/2014/main" id="{76ADEAEE-AE77-059A-D32B-7877426C34B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3393" r="34675" b="-5577"/>
          <a:stretch/>
        </p:blipFill>
        <p:spPr>
          <a:xfrm>
            <a:off x="8534400" y="4991100"/>
            <a:ext cx="336944" cy="457200"/>
          </a:xfrm>
          <a:prstGeom prst="rect">
            <a:avLst/>
          </a:prstGeom>
        </p:spPr>
      </p:pic>
      <p:sp>
        <p:nvSpPr>
          <p:cNvPr id="16" name="Rectangle 15">
            <a:extLst>
              <a:ext uri="{FF2B5EF4-FFF2-40B4-BE49-F238E27FC236}">
                <a16:creationId xmlns:a16="http://schemas.microsoft.com/office/drawing/2014/main" id="{B2DD2995-A222-9C7F-0184-FE92139BD69C}"/>
              </a:ext>
            </a:extLst>
          </p:cNvPr>
          <p:cNvSpPr/>
          <p:nvPr userDrawn="1"/>
        </p:nvSpPr>
        <p:spPr>
          <a:xfrm>
            <a:off x="990600" y="1785720"/>
            <a:ext cx="2286000" cy="31242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12E9DA7-4791-48DD-819E-F376C2D5A599}"/>
              </a:ext>
            </a:extLst>
          </p:cNvPr>
          <p:cNvSpPr/>
          <p:nvPr userDrawn="1"/>
        </p:nvSpPr>
        <p:spPr>
          <a:xfrm>
            <a:off x="3429000" y="1785720"/>
            <a:ext cx="2286000" cy="31242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9892BDD-4845-F183-DBDA-3B1A8D0B4F8B}"/>
              </a:ext>
            </a:extLst>
          </p:cNvPr>
          <p:cNvSpPr/>
          <p:nvPr userDrawn="1"/>
        </p:nvSpPr>
        <p:spPr>
          <a:xfrm>
            <a:off x="5867400" y="1785720"/>
            <a:ext cx="2286000" cy="31242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21">
            <a:extLst>
              <a:ext uri="{FF2B5EF4-FFF2-40B4-BE49-F238E27FC236}">
                <a16:creationId xmlns:a16="http://schemas.microsoft.com/office/drawing/2014/main" id="{F1E8C0CA-DD19-EA56-2CFC-84F711FB803E}"/>
              </a:ext>
            </a:extLst>
          </p:cNvPr>
          <p:cNvSpPr>
            <a:spLocks noGrp="1"/>
          </p:cNvSpPr>
          <p:nvPr>
            <p:ph type="body" sz="quarter" idx="16" hasCustomPrompt="1"/>
          </p:nvPr>
        </p:nvSpPr>
        <p:spPr>
          <a:xfrm>
            <a:off x="6019800" y="2857500"/>
            <a:ext cx="1981200" cy="290388"/>
          </a:xfrm>
        </p:spPr>
        <p:txBody>
          <a:bodyPr>
            <a:normAutofit/>
          </a:bodyPr>
          <a:lstStyle>
            <a:lvl1pPr marL="114300" indent="0" algn="ctr">
              <a:buNone/>
              <a:defRPr sz="1800" b="1">
                <a:solidFill>
                  <a:schemeClr val="bg1"/>
                </a:solidFill>
              </a:defRPr>
            </a:lvl1pPr>
          </a:lstStyle>
          <a:p>
            <a:pPr lvl="0"/>
            <a:r>
              <a:rPr lang="en-US" dirty="0"/>
              <a:t>Subtitles</a:t>
            </a:r>
          </a:p>
        </p:txBody>
      </p:sp>
      <p:sp>
        <p:nvSpPr>
          <p:cNvPr id="36" name="Text Placeholder 23">
            <a:extLst>
              <a:ext uri="{FF2B5EF4-FFF2-40B4-BE49-F238E27FC236}">
                <a16:creationId xmlns:a16="http://schemas.microsoft.com/office/drawing/2014/main" id="{816718D6-441C-C8CB-F5FF-A5A93F93DA11}"/>
              </a:ext>
            </a:extLst>
          </p:cNvPr>
          <p:cNvSpPr>
            <a:spLocks noGrp="1"/>
          </p:cNvSpPr>
          <p:nvPr>
            <p:ph type="body" sz="quarter" idx="17" hasCustomPrompt="1"/>
          </p:nvPr>
        </p:nvSpPr>
        <p:spPr>
          <a:xfrm>
            <a:off x="6019800" y="3161158"/>
            <a:ext cx="1981200" cy="1601342"/>
          </a:xfrm>
        </p:spPr>
        <p:txBody>
          <a:bodyPr>
            <a:normAutofit/>
          </a:bodyPr>
          <a:lstStyle>
            <a:lvl1pPr marL="114300" indent="0" algn="ctr">
              <a:buClr>
                <a:schemeClr val="accent1"/>
              </a:buClr>
              <a:buFont typeface="Wingdings" pitchFamily="2" charset="2"/>
              <a:buNone/>
              <a:defRPr sz="1400">
                <a:solidFill>
                  <a:schemeClr val="bg1"/>
                </a:solidFill>
              </a:defRPr>
            </a:lvl1pPr>
            <a:lvl2pPr marL="640080" indent="-228600">
              <a:buClr>
                <a:schemeClr val="accent1"/>
              </a:buClr>
              <a:buFont typeface="Wingdings" pitchFamily="2" charset="2"/>
              <a:buChar char="§"/>
              <a:defRPr sz="1800"/>
            </a:lvl2pPr>
            <a:lvl3pPr marL="1005840" indent="-228600">
              <a:buClr>
                <a:schemeClr val="accent1"/>
              </a:buClr>
              <a:buFont typeface="Wingdings" pitchFamily="2" charset="2"/>
              <a:buChar char="§"/>
              <a:defRPr sz="1800"/>
            </a:lvl3pPr>
            <a:lvl4pPr marL="1280160" indent="-228600">
              <a:buClr>
                <a:schemeClr val="accent1"/>
              </a:buClr>
              <a:buFont typeface="Wingdings" pitchFamily="2" charset="2"/>
              <a:buChar char="§"/>
              <a:defRPr sz="1800"/>
            </a:lvl4pPr>
            <a:lvl5pPr marL="1554480" indent="-228600">
              <a:buClr>
                <a:schemeClr val="accent1"/>
              </a:buClr>
              <a:buFont typeface="Wingdings" pitchFamily="2" charset="2"/>
              <a:buChar char="§"/>
              <a:defRPr sz="1800"/>
            </a:lvl5pPr>
          </a:lstStyle>
          <a:p>
            <a:pPr lvl="0"/>
            <a:r>
              <a:rPr lang="en-US" dirty="0"/>
              <a:t>Body copy: </a:t>
            </a:r>
          </a:p>
        </p:txBody>
      </p:sp>
      <p:sp>
        <p:nvSpPr>
          <p:cNvPr id="6" name="Text Placeholder 21">
            <a:extLst>
              <a:ext uri="{FF2B5EF4-FFF2-40B4-BE49-F238E27FC236}">
                <a16:creationId xmlns:a16="http://schemas.microsoft.com/office/drawing/2014/main" id="{18328385-0F0B-E3F1-F392-B2A44BB98B51}"/>
              </a:ext>
            </a:extLst>
          </p:cNvPr>
          <p:cNvSpPr>
            <a:spLocks noGrp="1"/>
          </p:cNvSpPr>
          <p:nvPr>
            <p:ph type="body" sz="quarter" idx="18" hasCustomPrompt="1"/>
          </p:nvPr>
        </p:nvSpPr>
        <p:spPr>
          <a:xfrm>
            <a:off x="3581400" y="2857500"/>
            <a:ext cx="1981200" cy="290388"/>
          </a:xfrm>
        </p:spPr>
        <p:txBody>
          <a:bodyPr>
            <a:normAutofit/>
          </a:bodyPr>
          <a:lstStyle>
            <a:lvl1pPr marL="114300" indent="0" algn="ctr">
              <a:buNone/>
              <a:defRPr sz="1800" b="1">
                <a:solidFill>
                  <a:schemeClr val="bg1"/>
                </a:solidFill>
              </a:defRPr>
            </a:lvl1pPr>
          </a:lstStyle>
          <a:p>
            <a:pPr lvl="0"/>
            <a:r>
              <a:rPr lang="en-US" dirty="0"/>
              <a:t>Subtitles</a:t>
            </a:r>
          </a:p>
        </p:txBody>
      </p:sp>
      <p:sp>
        <p:nvSpPr>
          <p:cNvPr id="7" name="Text Placeholder 23">
            <a:extLst>
              <a:ext uri="{FF2B5EF4-FFF2-40B4-BE49-F238E27FC236}">
                <a16:creationId xmlns:a16="http://schemas.microsoft.com/office/drawing/2014/main" id="{95C46D85-5BCC-98B8-E10C-C3F7A3EC5E78}"/>
              </a:ext>
            </a:extLst>
          </p:cNvPr>
          <p:cNvSpPr>
            <a:spLocks noGrp="1"/>
          </p:cNvSpPr>
          <p:nvPr>
            <p:ph type="body" sz="quarter" idx="19" hasCustomPrompt="1"/>
          </p:nvPr>
        </p:nvSpPr>
        <p:spPr>
          <a:xfrm>
            <a:off x="3581400" y="3161158"/>
            <a:ext cx="1981200" cy="1601342"/>
          </a:xfrm>
        </p:spPr>
        <p:txBody>
          <a:bodyPr>
            <a:normAutofit/>
          </a:bodyPr>
          <a:lstStyle>
            <a:lvl1pPr marL="114300" indent="0" algn="ctr">
              <a:buClr>
                <a:schemeClr val="accent1"/>
              </a:buClr>
              <a:buFont typeface="Wingdings" pitchFamily="2" charset="2"/>
              <a:buNone/>
              <a:defRPr sz="1400">
                <a:solidFill>
                  <a:schemeClr val="bg1"/>
                </a:solidFill>
              </a:defRPr>
            </a:lvl1pPr>
            <a:lvl2pPr marL="640080" indent="-228600">
              <a:buClr>
                <a:schemeClr val="accent1"/>
              </a:buClr>
              <a:buFont typeface="Wingdings" pitchFamily="2" charset="2"/>
              <a:buChar char="§"/>
              <a:defRPr sz="1800"/>
            </a:lvl2pPr>
            <a:lvl3pPr marL="1005840" indent="-228600">
              <a:buClr>
                <a:schemeClr val="accent1"/>
              </a:buClr>
              <a:buFont typeface="Wingdings" pitchFamily="2" charset="2"/>
              <a:buChar char="§"/>
              <a:defRPr sz="1800"/>
            </a:lvl3pPr>
            <a:lvl4pPr marL="1280160" indent="-228600">
              <a:buClr>
                <a:schemeClr val="accent1"/>
              </a:buClr>
              <a:buFont typeface="Wingdings" pitchFamily="2" charset="2"/>
              <a:buChar char="§"/>
              <a:defRPr sz="1800"/>
            </a:lvl4pPr>
            <a:lvl5pPr marL="1554480" indent="-228600">
              <a:buClr>
                <a:schemeClr val="accent1"/>
              </a:buClr>
              <a:buFont typeface="Wingdings" pitchFamily="2" charset="2"/>
              <a:buChar char="§"/>
              <a:defRPr sz="1800"/>
            </a:lvl5pPr>
          </a:lstStyle>
          <a:p>
            <a:pPr lvl="0"/>
            <a:r>
              <a:rPr lang="en-US" dirty="0"/>
              <a:t>Body copy: </a:t>
            </a:r>
          </a:p>
        </p:txBody>
      </p:sp>
      <p:sp>
        <p:nvSpPr>
          <p:cNvPr id="8" name="Text Placeholder 21">
            <a:extLst>
              <a:ext uri="{FF2B5EF4-FFF2-40B4-BE49-F238E27FC236}">
                <a16:creationId xmlns:a16="http://schemas.microsoft.com/office/drawing/2014/main" id="{077F71F2-947F-3B96-E750-C4AE09C63DD7}"/>
              </a:ext>
            </a:extLst>
          </p:cNvPr>
          <p:cNvSpPr>
            <a:spLocks noGrp="1"/>
          </p:cNvSpPr>
          <p:nvPr>
            <p:ph type="body" sz="quarter" idx="20" hasCustomPrompt="1"/>
          </p:nvPr>
        </p:nvSpPr>
        <p:spPr>
          <a:xfrm>
            <a:off x="1143000" y="2874196"/>
            <a:ext cx="1981200" cy="290388"/>
          </a:xfrm>
        </p:spPr>
        <p:txBody>
          <a:bodyPr>
            <a:normAutofit/>
          </a:bodyPr>
          <a:lstStyle>
            <a:lvl1pPr marL="114300" indent="0" algn="ctr">
              <a:buNone/>
              <a:defRPr sz="1800" b="1">
                <a:solidFill>
                  <a:schemeClr val="bg1"/>
                </a:solidFill>
              </a:defRPr>
            </a:lvl1pPr>
          </a:lstStyle>
          <a:p>
            <a:pPr lvl="0"/>
            <a:r>
              <a:rPr lang="en-US" dirty="0"/>
              <a:t>Subtitles</a:t>
            </a:r>
          </a:p>
        </p:txBody>
      </p:sp>
      <p:sp>
        <p:nvSpPr>
          <p:cNvPr id="10" name="Text Placeholder 23">
            <a:extLst>
              <a:ext uri="{FF2B5EF4-FFF2-40B4-BE49-F238E27FC236}">
                <a16:creationId xmlns:a16="http://schemas.microsoft.com/office/drawing/2014/main" id="{04FB5472-5497-FAF9-88BF-1C7055EB8B57}"/>
              </a:ext>
            </a:extLst>
          </p:cNvPr>
          <p:cNvSpPr>
            <a:spLocks noGrp="1"/>
          </p:cNvSpPr>
          <p:nvPr>
            <p:ph type="body" sz="quarter" idx="21" hasCustomPrompt="1"/>
          </p:nvPr>
        </p:nvSpPr>
        <p:spPr>
          <a:xfrm>
            <a:off x="1143000" y="3177854"/>
            <a:ext cx="1981200" cy="1601342"/>
          </a:xfrm>
        </p:spPr>
        <p:txBody>
          <a:bodyPr>
            <a:normAutofit/>
          </a:bodyPr>
          <a:lstStyle>
            <a:lvl1pPr marL="114300" indent="0" algn="ctr">
              <a:buClr>
                <a:schemeClr val="accent1"/>
              </a:buClr>
              <a:buFont typeface="Wingdings" pitchFamily="2" charset="2"/>
              <a:buNone/>
              <a:defRPr sz="1400">
                <a:solidFill>
                  <a:schemeClr val="bg1"/>
                </a:solidFill>
              </a:defRPr>
            </a:lvl1pPr>
            <a:lvl2pPr marL="640080" indent="-228600">
              <a:buClr>
                <a:schemeClr val="accent1"/>
              </a:buClr>
              <a:buFont typeface="Wingdings" pitchFamily="2" charset="2"/>
              <a:buChar char="§"/>
              <a:defRPr sz="1800"/>
            </a:lvl2pPr>
            <a:lvl3pPr marL="1005840" indent="-228600">
              <a:buClr>
                <a:schemeClr val="accent1"/>
              </a:buClr>
              <a:buFont typeface="Wingdings" pitchFamily="2" charset="2"/>
              <a:buChar char="§"/>
              <a:defRPr sz="1800"/>
            </a:lvl3pPr>
            <a:lvl4pPr marL="1280160" indent="-228600">
              <a:buClr>
                <a:schemeClr val="accent1"/>
              </a:buClr>
              <a:buFont typeface="Wingdings" pitchFamily="2" charset="2"/>
              <a:buChar char="§"/>
              <a:defRPr sz="1800"/>
            </a:lvl4pPr>
            <a:lvl5pPr marL="1554480" indent="-228600">
              <a:buClr>
                <a:schemeClr val="accent1"/>
              </a:buClr>
              <a:buFont typeface="Wingdings" pitchFamily="2" charset="2"/>
              <a:buChar char="§"/>
              <a:defRPr sz="1800"/>
            </a:lvl5pPr>
          </a:lstStyle>
          <a:p>
            <a:pPr lvl="0"/>
            <a:r>
              <a:rPr lang="en-US" dirty="0"/>
              <a:t>Body copy: </a:t>
            </a:r>
          </a:p>
        </p:txBody>
      </p:sp>
    </p:spTree>
    <p:extLst>
      <p:ext uri="{BB962C8B-B14F-4D97-AF65-F5344CB8AC3E}">
        <p14:creationId xmlns:p14="http://schemas.microsoft.com/office/powerpoint/2010/main" val="3319319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 name="Title Placeholder 13"/>
          <p:cNvSpPr>
            <a:spLocks noGrp="1"/>
          </p:cNvSpPr>
          <p:nvPr>
            <p:ph type="title"/>
          </p:nvPr>
        </p:nvSpPr>
        <p:spPr>
          <a:xfrm>
            <a:off x="457200" y="228600"/>
            <a:ext cx="8229600" cy="952500"/>
          </a:xfrm>
          <a:prstGeom prst="rect">
            <a:avLst/>
          </a:prstGeom>
        </p:spPr>
        <p:txBody>
          <a:bodyPr vert="horz" lIns="91440" tIns="45720" rIns="91440" bIns="45720" rtlCol="0" anchor="ctr">
            <a:normAutofit/>
          </a:bodyPr>
          <a:lstStyle/>
          <a:p>
            <a:r>
              <a:rPr lang="en-US"/>
              <a:t>Click to edit Master title style</a:t>
            </a:r>
          </a:p>
        </p:txBody>
      </p:sp>
      <p:sp>
        <p:nvSpPr>
          <p:cNvPr id="15" name="Text Placeholder 14"/>
          <p:cNvSpPr>
            <a:spLocks noGrp="1"/>
          </p:cNvSpPr>
          <p:nvPr>
            <p:ph type="body" idx="1"/>
          </p:nvPr>
        </p:nvSpPr>
        <p:spPr>
          <a:xfrm>
            <a:off x="457200" y="1333500"/>
            <a:ext cx="8229600" cy="37719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61" r:id="rId1"/>
    <p:sldLayoutId id="2147483670" r:id="rId2"/>
    <p:sldLayoutId id="2147483666" r:id="rId3"/>
    <p:sldLayoutId id="2147483667" r:id="rId4"/>
    <p:sldLayoutId id="2147483673" r:id="rId5"/>
    <p:sldLayoutId id="2147483668" r:id="rId6"/>
    <p:sldLayoutId id="2147483671" r:id="rId7"/>
    <p:sldLayoutId id="2147483672" r:id="rId8"/>
    <p:sldLayoutId id="2147483674" r:id="rId9"/>
    <p:sldLayoutId id="2147483669" r:id="rId10"/>
  </p:sldLayoutIdLst>
  <p:txStyles>
    <p:titleStyle>
      <a:lvl1pPr algn="l" defTabSz="914400" rtl="0" eaLnBrk="1" latinLnBrk="0" hangingPunct="1">
        <a:spcBef>
          <a:spcPct val="0"/>
        </a:spcBef>
        <a:buNone/>
        <a:defRPr sz="3600" b="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Wingdings" pitchFamily="2" charset="2"/>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Wingdings" pitchFamily="2" charset="2"/>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Wingdings" pitchFamily="2" charset="2"/>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Wingdings" pitchFamily="2" charset="2"/>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hart" Target="../charts/chart3.xml"/><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2" descr="A picture containing sky, mountain, grass, outdoor&#10;&#10;Description automatically generated">
            <a:extLst>
              <a:ext uri="{FF2B5EF4-FFF2-40B4-BE49-F238E27FC236}">
                <a16:creationId xmlns:a16="http://schemas.microsoft.com/office/drawing/2014/main" id="{747E24A1-43C6-9B2D-B53B-2786FEFB9F2E}"/>
              </a:ext>
            </a:extLst>
          </p:cNvPr>
          <p:cNvPicPr>
            <a:picLocks noGrp="1" noRot="1" noChangeAspect="1" noMove="1" noResize="1" noEditPoints="1" noAdjustHandles="1" noChangeArrowheads="1" noChangeShapeType="1" noCrop="1"/>
          </p:cNvPicPr>
          <p:nvPr/>
        </p:nvPicPr>
        <p:blipFill rotWithShape="1">
          <a:blip r:embed="rId2">
            <a:alphaModFix amt="50000"/>
            <a:extLst>
              <a:ext uri="{28A0092B-C50C-407E-A947-70E740481C1C}">
                <a14:useLocalDpi xmlns:a14="http://schemas.microsoft.com/office/drawing/2010/main" val="0"/>
              </a:ext>
            </a:extLst>
          </a:blip>
          <a:srcRect l="14844" t="6249" r="14844"/>
          <a:stretch/>
        </p:blipFill>
        <p:spPr>
          <a:xfrm>
            <a:off x="0" y="0"/>
            <a:ext cx="9144000" cy="5714999"/>
          </a:xfrm>
          <a:prstGeom prst="rect">
            <a:avLst/>
          </a:prstGeom>
        </p:spPr>
      </p:pic>
      <p:sp>
        <p:nvSpPr>
          <p:cNvPr id="15" name="Text Placeholder 14">
            <a:extLst>
              <a:ext uri="{FF2B5EF4-FFF2-40B4-BE49-F238E27FC236}">
                <a16:creationId xmlns:a16="http://schemas.microsoft.com/office/drawing/2014/main" id="{C36AE298-98A3-7B9B-6C7A-029CAAEA845D}"/>
              </a:ext>
            </a:extLst>
          </p:cNvPr>
          <p:cNvSpPr>
            <a:spLocks noGrp="1"/>
          </p:cNvSpPr>
          <p:nvPr>
            <p:ph type="body" sz="quarter" idx="12"/>
          </p:nvPr>
        </p:nvSpPr>
        <p:spPr>
          <a:xfrm>
            <a:off x="2819400" y="5004102"/>
            <a:ext cx="6169025" cy="381000"/>
          </a:xfrm>
        </p:spPr>
        <p:txBody>
          <a:bodyPr/>
          <a:lstStyle/>
          <a:p>
            <a:r>
              <a:rPr lang="en-US" b="1" i="1" dirty="0">
                <a:solidFill>
                  <a:schemeClr val="bg2"/>
                </a:solidFill>
              </a:rPr>
              <a:t>Dr. Dave Yeske, CFP</a:t>
            </a:r>
            <a:r>
              <a:rPr lang="en-US" b="1" i="1" baseline="30000" dirty="0">
                <a:solidFill>
                  <a:schemeClr val="bg2"/>
                </a:solidFill>
              </a:rPr>
              <a:t>® </a:t>
            </a:r>
            <a:r>
              <a:rPr lang="en-US" b="1" i="1" dirty="0">
                <a:solidFill>
                  <a:schemeClr val="bg2"/>
                </a:solidFill>
              </a:rPr>
              <a:t>and Yusuf Abugideiri, CFP</a:t>
            </a:r>
            <a:r>
              <a:rPr lang="en-US" b="1" i="1" baseline="30000" dirty="0">
                <a:solidFill>
                  <a:schemeClr val="bg2"/>
                </a:solidFill>
              </a:rPr>
              <a:t>®</a:t>
            </a:r>
          </a:p>
        </p:txBody>
      </p:sp>
      <p:sp>
        <p:nvSpPr>
          <p:cNvPr id="6" name="Rectangle 5">
            <a:extLst>
              <a:ext uri="{FF2B5EF4-FFF2-40B4-BE49-F238E27FC236}">
                <a16:creationId xmlns:a16="http://schemas.microsoft.com/office/drawing/2014/main" id="{645BC4D3-26F1-D5CF-38F7-C5519B7D7825}"/>
              </a:ext>
            </a:extLst>
          </p:cNvPr>
          <p:cNvSpPr/>
          <p:nvPr/>
        </p:nvSpPr>
        <p:spPr>
          <a:xfrm>
            <a:off x="178435" y="2146757"/>
            <a:ext cx="5688965" cy="1740627"/>
          </a:xfrm>
          <a:prstGeom prst="rect">
            <a:avLst/>
          </a:prstGeom>
          <a:solidFill>
            <a:srgbClr val="FFFFFF">
              <a:alpha val="80000"/>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92AE32-35D2-D37A-CDFE-1F877304F227}"/>
              </a:ext>
            </a:extLst>
          </p:cNvPr>
          <p:cNvSpPr/>
          <p:nvPr/>
        </p:nvSpPr>
        <p:spPr>
          <a:xfrm>
            <a:off x="3808413" y="284125"/>
            <a:ext cx="5334000" cy="1229479"/>
          </a:xfrm>
          <a:prstGeom prst="rect">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Logo&#10;&#10;Description automatically generated">
            <a:extLst>
              <a:ext uri="{FF2B5EF4-FFF2-40B4-BE49-F238E27FC236}">
                <a16:creationId xmlns:a16="http://schemas.microsoft.com/office/drawing/2014/main" id="{7F4F0B46-B964-CF43-FF9A-02AD2C95C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96576"/>
            <a:ext cx="5026026" cy="1416731"/>
          </a:xfrm>
          <a:prstGeom prst="rect">
            <a:avLst/>
          </a:prstGeom>
        </p:spPr>
      </p:pic>
      <p:sp>
        <p:nvSpPr>
          <p:cNvPr id="14" name="Text Placeholder 13">
            <a:extLst>
              <a:ext uri="{FF2B5EF4-FFF2-40B4-BE49-F238E27FC236}">
                <a16:creationId xmlns:a16="http://schemas.microsoft.com/office/drawing/2014/main" id="{BA3FDBC0-172F-0F32-EC11-19B95B39DDB9}"/>
              </a:ext>
            </a:extLst>
          </p:cNvPr>
          <p:cNvSpPr>
            <a:spLocks noGrp="1"/>
          </p:cNvSpPr>
          <p:nvPr>
            <p:ph type="body" sz="quarter" idx="11"/>
          </p:nvPr>
        </p:nvSpPr>
        <p:spPr>
          <a:xfrm>
            <a:off x="150813" y="2355928"/>
            <a:ext cx="6324600" cy="638282"/>
          </a:xfrm>
        </p:spPr>
        <p:txBody>
          <a:bodyPr>
            <a:noAutofit/>
          </a:bodyPr>
          <a:lstStyle/>
          <a:p>
            <a:pPr algn="l"/>
            <a:r>
              <a:rPr lang="en-US" sz="4000" dirty="0">
                <a:solidFill>
                  <a:schemeClr val="tx2"/>
                </a:solidFill>
              </a:rPr>
              <a:t>Interest Rates, Inflation, and Banks – What Now?</a:t>
            </a:r>
          </a:p>
        </p:txBody>
      </p:sp>
    </p:spTree>
    <p:extLst>
      <p:ext uri="{BB962C8B-B14F-4D97-AF65-F5344CB8AC3E}">
        <p14:creationId xmlns:p14="http://schemas.microsoft.com/office/powerpoint/2010/main" val="3438161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F2AA1A-AAB2-4D60-CFD6-00CF4C0B239C}"/>
              </a:ext>
            </a:extLst>
          </p:cNvPr>
          <p:cNvSpPr>
            <a:spLocks noGrp="1"/>
          </p:cNvSpPr>
          <p:nvPr>
            <p:ph type="body" sz="quarter" idx="13"/>
          </p:nvPr>
        </p:nvSpPr>
        <p:spPr>
          <a:xfrm>
            <a:off x="4273943" y="1241883"/>
            <a:ext cx="4084982" cy="3429000"/>
          </a:xfrm>
        </p:spPr>
        <p:txBody>
          <a:bodyPr/>
          <a:lstStyle/>
          <a:p>
            <a:r>
              <a:rPr lang="en-US" sz="4800" dirty="0"/>
              <a:t>The Lessons of America’s Astonishing Economy</a:t>
            </a:r>
          </a:p>
        </p:txBody>
      </p:sp>
      <p:pic>
        <p:nvPicPr>
          <p:cNvPr id="8" name="Picture 7">
            <a:extLst>
              <a:ext uri="{FF2B5EF4-FFF2-40B4-BE49-F238E27FC236}">
                <a16:creationId xmlns:a16="http://schemas.microsoft.com/office/drawing/2014/main" id="{86D75691-7C50-0F01-4720-AF3ED64ABFA3}"/>
              </a:ext>
            </a:extLst>
          </p:cNvPr>
          <p:cNvPicPr>
            <a:picLocks noChangeAspect="1"/>
          </p:cNvPicPr>
          <p:nvPr/>
        </p:nvPicPr>
        <p:blipFill>
          <a:blip r:embed="rId3"/>
          <a:stretch>
            <a:fillRect/>
          </a:stretch>
        </p:blipFill>
        <p:spPr>
          <a:xfrm>
            <a:off x="685800" y="700896"/>
            <a:ext cx="3329493" cy="4380365"/>
          </a:xfrm>
          <a:prstGeom prst="rect">
            <a:avLst/>
          </a:prstGeom>
        </p:spPr>
      </p:pic>
      <p:sp>
        <p:nvSpPr>
          <p:cNvPr id="3" name="TextBox 2">
            <a:extLst>
              <a:ext uri="{FF2B5EF4-FFF2-40B4-BE49-F238E27FC236}">
                <a16:creationId xmlns:a16="http://schemas.microsoft.com/office/drawing/2014/main" id="{43C896BD-6DB1-9100-D932-C56A78DA0C9D}"/>
              </a:ext>
            </a:extLst>
          </p:cNvPr>
          <p:cNvSpPr txBox="1"/>
          <p:nvPr/>
        </p:nvSpPr>
        <p:spPr>
          <a:xfrm>
            <a:off x="60617" y="5218722"/>
            <a:ext cx="381000" cy="381000"/>
          </a:xfrm>
          <a:prstGeom prst="rect">
            <a:avLst/>
          </a:prstGeom>
          <a:noFill/>
        </p:spPr>
        <p:txBody>
          <a:bodyPr wrap="square" rtlCol="0">
            <a:spAutoFit/>
          </a:bodyPr>
          <a:lstStyle/>
          <a:p>
            <a:r>
              <a:rPr lang="en-US" dirty="0"/>
              <a:t>9</a:t>
            </a:r>
          </a:p>
        </p:txBody>
      </p:sp>
    </p:spTree>
    <p:extLst>
      <p:ext uri="{BB962C8B-B14F-4D97-AF65-F5344CB8AC3E}">
        <p14:creationId xmlns:p14="http://schemas.microsoft.com/office/powerpoint/2010/main" val="1569543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26CDBE-A8FD-8186-57E0-BCA90AB8CB50}"/>
              </a:ext>
            </a:extLst>
          </p:cNvPr>
          <p:cNvPicPr>
            <a:picLocks noChangeAspect="1"/>
          </p:cNvPicPr>
          <p:nvPr/>
        </p:nvPicPr>
        <p:blipFill>
          <a:blip r:embed="rId3"/>
          <a:stretch>
            <a:fillRect/>
          </a:stretch>
        </p:blipFill>
        <p:spPr>
          <a:xfrm>
            <a:off x="876300" y="604970"/>
            <a:ext cx="7391400" cy="4538529"/>
          </a:xfrm>
          <a:prstGeom prst="rect">
            <a:avLst/>
          </a:prstGeom>
        </p:spPr>
      </p:pic>
      <p:sp>
        <p:nvSpPr>
          <p:cNvPr id="9" name="Text Placeholder 8">
            <a:extLst>
              <a:ext uri="{FF2B5EF4-FFF2-40B4-BE49-F238E27FC236}">
                <a16:creationId xmlns:a16="http://schemas.microsoft.com/office/drawing/2014/main" id="{CF5D3C4A-8B9C-8974-ADC6-1D9E2846E009}"/>
              </a:ext>
            </a:extLst>
          </p:cNvPr>
          <p:cNvSpPr>
            <a:spLocks noGrp="1"/>
          </p:cNvSpPr>
          <p:nvPr>
            <p:ph type="body" sz="quarter" idx="13"/>
          </p:nvPr>
        </p:nvSpPr>
        <p:spPr>
          <a:xfrm>
            <a:off x="0" y="38100"/>
            <a:ext cx="9144000" cy="762000"/>
          </a:xfrm>
        </p:spPr>
        <p:txBody>
          <a:bodyPr/>
          <a:lstStyle/>
          <a:p>
            <a:pPr algn="ctr"/>
            <a:r>
              <a:rPr lang="en-US" sz="2600" dirty="0"/>
              <a:t>Labor Market Updates</a:t>
            </a:r>
          </a:p>
        </p:txBody>
      </p:sp>
      <p:sp>
        <p:nvSpPr>
          <p:cNvPr id="3" name="Oval 2">
            <a:extLst>
              <a:ext uri="{FF2B5EF4-FFF2-40B4-BE49-F238E27FC236}">
                <a16:creationId xmlns:a16="http://schemas.microsoft.com/office/drawing/2014/main" id="{F5D65411-A82B-F431-4F02-51545C79BD03}"/>
              </a:ext>
            </a:extLst>
          </p:cNvPr>
          <p:cNvSpPr/>
          <p:nvPr/>
        </p:nvSpPr>
        <p:spPr>
          <a:xfrm>
            <a:off x="2743200" y="1028700"/>
            <a:ext cx="381000"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600B2EB-485B-F205-7761-DFF57C4D16AF}"/>
              </a:ext>
            </a:extLst>
          </p:cNvPr>
          <p:cNvSpPr txBox="1"/>
          <p:nvPr/>
        </p:nvSpPr>
        <p:spPr>
          <a:xfrm>
            <a:off x="7977277" y="1166915"/>
            <a:ext cx="609600" cy="200055"/>
          </a:xfrm>
          <a:prstGeom prst="rect">
            <a:avLst/>
          </a:prstGeom>
          <a:solidFill>
            <a:schemeClr val="bg1"/>
          </a:solidFill>
          <a:ln>
            <a:solidFill>
              <a:schemeClr val="tx1"/>
            </a:solidFill>
          </a:ln>
        </p:spPr>
        <p:txBody>
          <a:bodyPr wrap="square" rtlCol="0">
            <a:spAutoFit/>
          </a:bodyPr>
          <a:lstStyle/>
          <a:p>
            <a:r>
              <a:rPr lang="en-US" sz="700" dirty="0"/>
              <a:t>Real GDP</a:t>
            </a:r>
          </a:p>
        </p:txBody>
      </p:sp>
      <p:sp>
        <p:nvSpPr>
          <p:cNvPr id="7" name="TextBox 6">
            <a:extLst>
              <a:ext uri="{FF2B5EF4-FFF2-40B4-BE49-F238E27FC236}">
                <a16:creationId xmlns:a16="http://schemas.microsoft.com/office/drawing/2014/main" id="{EBB40D09-5579-462F-1CE0-58583D1FAECB}"/>
              </a:ext>
            </a:extLst>
          </p:cNvPr>
          <p:cNvSpPr txBox="1"/>
          <p:nvPr/>
        </p:nvSpPr>
        <p:spPr>
          <a:xfrm>
            <a:off x="7280007" y="4076700"/>
            <a:ext cx="1002070" cy="200055"/>
          </a:xfrm>
          <a:prstGeom prst="rect">
            <a:avLst/>
          </a:prstGeom>
          <a:solidFill>
            <a:schemeClr val="bg1"/>
          </a:solidFill>
          <a:ln>
            <a:solidFill>
              <a:schemeClr val="tx1"/>
            </a:solidFill>
          </a:ln>
        </p:spPr>
        <p:txBody>
          <a:bodyPr wrap="square" rtlCol="0">
            <a:spAutoFit/>
          </a:bodyPr>
          <a:lstStyle/>
          <a:p>
            <a:r>
              <a:rPr lang="en-US" sz="700" dirty="0"/>
              <a:t>Unemployment Rate</a:t>
            </a:r>
          </a:p>
        </p:txBody>
      </p:sp>
      <p:sp>
        <p:nvSpPr>
          <p:cNvPr id="4" name="TextBox 3">
            <a:extLst>
              <a:ext uri="{FF2B5EF4-FFF2-40B4-BE49-F238E27FC236}">
                <a16:creationId xmlns:a16="http://schemas.microsoft.com/office/drawing/2014/main" id="{8AC92175-066E-C00B-03E2-9DEC41CD7E26}"/>
              </a:ext>
            </a:extLst>
          </p:cNvPr>
          <p:cNvSpPr txBox="1"/>
          <p:nvPr/>
        </p:nvSpPr>
        <p:spPr>
          <a:xfrm>
            <a:off x="60616" y="5218722"/>
            <a:ext cx="472783" cy="369332"/>
          </a:xfrm>
          <a:prstGeom prst="rect">
            <a:avLst/>
          </a:prstGeom>
          <a:noFill/>
        </p:spPr>
        <p:txBody>
          <a:bodyPr wrap="square" rtlCol="0">
            <a:spAutoFit/>
          </a:bodyPr>
          <a:lstStyle/>
          <a:p>
            <a:r>
              <a:rPr lang="en-US" dirty="0"/>
              <a:t>10</a:t>
            </a:r>
          </a:p>
        </p:txBody>
      </p:sp>
    </p:spTree>
    <p:extLst>
      <p:ext uri="{BB962C8B-B14F-4D97-AF65-F5344CB8AC3E}">
        <p14:creationId xmlns:p14="http://schemas.microsoft.com/office/powerpoint/2010/main" val="133510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49A49D-B809-0390-51DC-A6A6C7333209}"/>
              </a:ext>
            </a:extLst>
          </p:cNvPr>
          <p:cNvPicPr>
            <a:picLocks noChangeAspect="1"/>
          </p:cNvPicPr>
          <p:nvPr/>
        </p:nvPicPr>
        <p:blipFill>
          <a:blip r:embed="rId3"/>
          <a:stretch>
            <a:fillRect/>
          </a:stretch>
        </p:blipFill>
        <p:spPr>
          <a:xfrm>
            <a:off x="838200" y="647699"/>
            <a:ext cx="7467600" cy="4485551"/>
          </a:xfrm>
          <a:prstGeom prst="rect">
            <a:avLst/>
          </a:prstGeom>
        </p:spPr>
      </p:pic>
      <p:sp>
        <p:nvSpPr>
          <p:cNvPr id="9" name="Text Placeholder 8">
            <a:extLst>
              <a:ext uri="{FF2B5EF4-FFF2-40B4-BE49-F238E27FC236}">
                <a16:creationId xmlns:a16="http://schemas.microsoft.com/office/drawing/2014/main" id="{CF5D3C4A-8B9C-8974-ADC6-1D9E2846E009}"/>
              </a:ext>
            </a:extLst>
          </p:cNvPr>
          <p:cNvSpPr>
            <a:spLocks noGrp="1"/>
          </p:cNvSpPr>
          <p:nvPr>
            <p:ph type="body" sz="quarter" idx="13"/>
          </p:nvPr>
        </p:nvSpPr>
        <p:spPr>
          <a:xfrm>
            <a:off x="0" y="38100"/>
            <a:ext cx="9144000" cy="762000"/>
          </a:xfrm>
        </p:spPr>
        <p:txBody>
          <a:bodyPr/>
          <a:lstStyle/>
          <a:p>
            <a:pPr algn="ctr"/>
            <a:r>
              <a:rPr lang="en-US" sz="2600" dirty="0"/>
              <a:t>Labor Market Updates</a:t>
            </a:r>
          </a:p>
        </p:txBody>
      </p:sp>
      <p:sp>
        <p:nvSpPr>
          <p:cNvPr id="5" name="Oval 4">
            <a:extLst>
              <a:ext uri="{FF2B5EF4-FFF2-40B4-BE49-F238E27FC236}">
                <a16:creationId xmlns:a16="http://schemas.microsoft.com/office/drawing/2014/main" id="{7E0A0203-D8FA-1B4F-7F72-357B8F1367FD}"/>
              </a:ext>
            </a:extLst>
          </p:cNvPr>
          <p:cNvSpPr/>
          <p:nvPr/>
        </p:nvSpPr>
        <p:spPr>
          <a:xfrm>
            <a:off x="2743200" y="1028700"/>
            <a:ext cx="381000" cy="20487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34EACA0-D2F7-A3F9-7A78-80C86B8D49B3}"/>
              </a:ext>
            </a:extLst>
          </p:cNvPr>
          <p:cNvSpPr txBox="1"/>
          <p:nvPr/>
        </p:nvSpPr>
        <p:spPr>
          <a:xfrm>
            <a:off x="6172200" y="1028700"/>
            <a:ext cx="609600" cy="200055"/>
          </a:xfrm>
          <a:prstGeom prst="rect">
            <a:avLst/>
          </a:prstGeom>
          <a:solidFill>
            <a:schemeClr val="bg1"/>
          </a:solidFill>
          <a:ln>
            <a:solidFill>
              <a:schemeClr val="tx1"/>
            </a:solidFill>
          </a:ln>
        </p:spPr>
        <p:txBody>
          <a:bodyPr wrap="square" rtlCol="0">
            <a:spAutoFit/>
          </a:bodyPr>
          <a:lstStyle/>
          <a:p>
            <a:r>
              <a:rPr lang="en-US" sz="700" dirty="0"/>
              <a:t>Real GDP</a:t>
            </a:r>
          </a:p>
        </p:txBody>
      </p:sp>
      <p:sp>
        <p:nvSpPr>
          <p:cNvPr id="6" name="TextBox 5">
            <a:extLst>
              <a:ext uri="{FF2B5EF4-FFF2-40B4-BE49-F238E27FC236}">
                <a16:creationId xmlns:a16="http://schemas.microsoft.com/office/drawing/2014/main" id="{7F71AA9B-2D98-ED32-17BF-1C0F55720C3A}"/>
              </a:ext>
            </a:extLst>
          </p:cNvPr>
          <p:cNvSpPr txBox="1"/>
          <p:nvPr/>
        </p:nvSpPr>
        <p:spPr>
          <a:xfrm>
            <a:off x="7302292" y="4229100"/>
            <a:ext cx="1002070" cy="200055"/>
          </a:xfrm>
          <a:prstGeom prst="rect">
            <a:avLst/>
          </a:prstGeom>
          <a:solidFill>
            <a:schemeClr val="bg1"/>
          </a:solidFill>
          <a:ln>
            <a:solidFill>
              <a:schemeClr val="tx1"/>
            </a:solidFill>
          </a:ln>
        </p:spPr>
        <p:txBody>
          <a:bodyPr wrap="square" rtlCol="0">
            <a:spAutoFit/>
          </a:bodyPr>
          <a:lstStyle/>
          <a:p>
            <a:r>
              <a:rPr lang="en-US" sz="700" dirty="0"/>
              <a:t>Unemployment Rate</a:t>
            </a:r>
          </a:p>
        </p:txBody>
      </p:sp>
      <p:sp>
        <p:nvSpPr>
          <p:cNvPr id="4" name="TextBox 3">
            <a:extLst>
              <a:ext uri="{FF2B5EF4-FFF2-40B4-BE49-F238E27FC236}">
                <a16:creationId xmlns:a16="http://schemas.microsoft.com/office/drawing/2014/main" id="{92454D26-8329-5D83-DE07-1D9981B8722C}"/>
              </a:ext>
            </a:extLst>
          </p:cNvPr>
          <p:cNvSpPr txBox="1"/>
          <p:nvPr/>
        </p:nvSpPr>
        <p:spPr>
          <a:xfrm>
            <a:off x="60616" y="5218722"/>
            <a:ext cx="472783" cy="369332"/>
          </a:xfrm>
          <a:prstGeom prst="rect">
            <a:avLst/>
          </a:prstGeom>
          <a:noFill/>
        </p:spPr>
        <p:txBody>
          <a:bodyPr wrap="square" rtlCol="0">
            <a:spAutoFit/>
          </a:bodyPr>
          <a:lstStyle/>
          <a:p>
            <a:r>
              <a:rPr lang="en-US" dirty="0"/>
              <a:t>11</a:t>
            </a:r>
          </a:p>
        </p:txBody>
      </p:sp>
    </p:spTree>
    <p:extLst>
      <p:ext uri="{BB962C8B-B14F-4D97-AF65-F5344CB8AC3E}">
        <p14:creationId xmlns:p14="http://schemas.microsoft.com/office/powerpoint/2010/main" val="29512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0D1FB1-C14D-23A4-D1AC-454B240FE408}"/>
              </a:ext>
            </a:extLst>
          </p:cNvPr>
          <p:cNvPicPr>
            <a:picLocks noChangeAspect="1"/>
          </p:cNvPicPr>
          <p:nvPr/>
        </p:nvPicPr>
        <p:blipFill>
          <a:blip r:embed="rId3"/>
          <a:stretch>
            <a:fillRect/>
          </a:stretch>
        </p:blipFill>
        <p:spPr>
          <a:xfrm>
            <a:off x="838200" y="588978"/>
            <a:ext cx="7443877" cy="4537043"/>
          </a:xfrm>
          <a:prstGeom prst="rect">
            <a:avLst/>
          </a:prstGeom>
        </p:spPr>
      </p:pic>
      <p:sp>
        <p:nvSpPr>
          <p:cNvPr id="9" name="Text Placeholder 8">
            <a:extLst>
              <a:ext uri="{FF2B5EF4-FFF2-40B4-BE49-F238E27FC236}">
                <a16:creationId xmlns:a16="http://schemas.microsoft.com/office/drawing/2014/main" id="{CF5D3C4A-8B9C-8974-ADC6-1D9E2846E009}"/>
              </a:ext>
            </a:extLst>
          </p:cNvPr>
          <p:cNvSpPr>
            <a:spLocks noGrp="1"/>
          </p:cNvSpPr>
          <p:nvPr>
            <p:ph type="body" sz="quarter" idx="13"/>
          </p:nvPr>
        </p:nvSpPr>
        <p:spPr>
          <a:xfrm>
            <a:off x="0" y="38100"/>
            <a:ext cx="9144000" cy="762000"/>
          </a:xfrm>
        </p:spPr>
        <p:txBody>
          <a:bodyPr/>
          <a:lstStyle/>
          <a:p>
            <a:pPr algn="ctr"/>
            <a:r>
              <a:rPr lang="en-US" sz="2600" dirty="0"/>
              <a:t>Labor Market Updates</a:t>
            </a:r>
          </a:p>
        </p:txBody>
      </p:sp>
      <p:sp>
        <p:nvSpPr>
          <p:cNvPr id="3" name="Oval 2">
            <a:extLst>
              <a:ext uri="{FF2B5EF4-FFF2-40B4-BE49-F238E27FC236}">
                <a16:creationId xmlns:a16="http://schemas.microsoft.com/office/drawing/2014/main" id="{F5D65411-A82B-F431-4F02-51545C79BD03}"/>
              </a:ext>
            </a:extLst>
          </p:cNvPr>
          <p:cNvSpPr/>
          <p:nvPr/>
        </p:nvSpPr>
        <p:spPr>
          <a:xfrm>
            <a:off x="2743200" y="981045"/>
            <a:ext cx="381000" cy="20005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600B2EB-485B-F205-7761-DFF57C4D16AF}"/>
              </a:ext>
            </a:extLst>
          </p:cNvPr>
          <p:cNvSpPr txBox="1"/>
          <p:nvPr/>
        </p:nvSpPr>
        <p:spPr>
          <a:xfrm>
            <a:off x="6934200" y="1150923"/>
            <a:ext cx="609600" cy="200055"/>
          </a:xfrm>
          <a:prstGeom prst="rect">
            <a:avLst/>
          </a:prstGeom>
          <a:solidFill>
            <a:schemeClr val="bg1"/>
          </a:solidFill>
          <a:ln>
            <a:solidFill>
              <a:schemeClr val="tx1"/>
            </a:solidFill>
          </a:ln>
        </p:spPr>
        <p:txBody>
          <a:bodyPr wrap="square" rtlCol="0">
            <a:spAutoFit/>
          </a:bodyPr>
          <a:lstStyle/>
          <a:p>
            <a:r>
              <a:rPr lang="en-US" sz="700" dirty="0"/>
              <a:t>Real GDP</a:t>
            </a:r>
          </a:p>
        </p:txBody>
      </p:sp>
      <p:sp>
        <p:nvSpPr>
          <p:cNvPr id="7" name="TextBox 6">
            <a:extLst>
              <a:ext uri="{FF2B5EF4-FFF2-40B4-BE49-F238E27FC236}">
                <a16:creationId xmlns:a16="http://schemas.microsoft.com/office/drawing/2014/main" id="{EBB40D09-5579-462F-1CE0-58583D1FAECB}"/>
              </a:ext>
            </a:extLst>
          </p:cNvPr>
          <p:cNvSpPr txBox="1"/>
          <p:nvPr/>
        </p:nvSpPr>
        <p:spPr>
          <a:xfrm>
            <a:off x="7280007" y="4076700"/>
            <a:ext cx="1002070" cy="200055"/>
          </a:xfrm>
          <a:prstGeom prst="rect">
            <a:avLst/>
          </a:prstGeom>
          <a:solidFill>
            <a:schemeClr val="bg1"/>
          </a:solidFill>
          <a:ln>
            <a:solidFill>
              <a:schemeClr val="tx1"/>
            </a:solidFill>
          </a:ln>
        </p:spPr>
        <p:txBody>
          <a:bodyPr wrap="square" rtlCol="0">
            <a:spAutoFit/>
          </a:bodyPr>
          <a:lstStyle/>
          <a:p>
            <a:r>
              <a:rPr lang="en-US" sz="700" dirty="0"/>
              <a:t>Unemployment Rate</a:t>
            </a:r>
          </a:p>
        </p:txBody>
      </p:sp>
      <p:sp>
        <p:nvSpPr>
          <p:cNvPr id="2" name="TextBox 1">
            <a:extLst>
              <a:ext uri="{FF2B5EF4-FFF2-40B4-BE49-F238E27FC236}">
                <a16:creationId xmlns:a16="http://schemas.microsoft.com/office/drawing/2014/main" id="{32406128-2F82-07EA-DCCA-6B3050F8002A}"/>
              </a:ext>
            </a:extLst>
          </p:cNvPr>
          <p:cNvSpPr txBox="1"/>
          <p:nvPr/>
        </p:nvSpPr>
        <p:spPr>
          <a:xfrm>
            <a:off x="60616" y="5218722"/>
            <a:ext cx="472783" cy="369332"/>
          </a:xfrm>
          <a:prstGeom prst="rect">
            <a:avLst/>
          </a:prstGeom>
          <a:noFill/>
        </p:spPr>
        <p:txBody>
          <a:bodyPr wrap="square" rtlCol="0">
            <a:spAutoFit/>
          </a:bodyPr>
          <a:lstStyle/>
          <a:p>
            <a:r>
              <a:rPr lang="en-US" dirty="0"/>
              <a:t>12</a:t>
            </a:r>
          </a:p>
        </p:txBody>
      </p:sp>
    </p:spTree>
    <p:extLst>
      <p:ext uri="{BB962C8B-B14F-4D97-AF65-F5344CB8AC3E}">
        <p14:creationId xmlns:p14="http://schemas.microsoft.com/office/powerpoint/2010/main" val="194822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6635AE-5F68-1129-06AC-691CD6D65663}"/>
              </a:ext>
            </a:extLst>
          </p:cNvPr>
          <p:cNvPicPr>
            <a:picLocks noChangeAspect="1"/>
          </p:cNvPicPr>
          <p:nvPr/>
        </p:nvPicPr>
        <p:blipFill>
          <a:blip r:embed="rId3"/>
          <a:stretch>
            <a:fillRect/>
          </a:stretch>
        </p:blipFill>
        <p:spPr>
          <a:xfrm>
            <a:off x="862642" y="599846"/>
            <a:ext cx="7408217" cy="4515308"/>
          </a:xfrm>
          <a:prstGeom prst="rect">
            <a:avLst/>
          </a:prstGeom>
        </p:spPr>
      </p:pic>
      <p:sp>
        <p:nvSpPr>
          <p:cNvPr id="5" name="Oval 4">
            <a:extLst>
              <a:ext uri="{FF2B5EF4-FFF2-40B4-BE49-F238E27FC236}">
                <a16:creationId xmlns:a16="http://schemas.microsoft.com/office/drawing/2014/main" id="{7E0A0203-D8FA-1B4F-7F72-357B8F1367FD}"/>
              </a:ext>
            </a:extLst>
          </p:cNvPr>
          <p:cNvSpPr/>
          <p:nvPr/>
        </p:nvSpPr>
        <p:spPr>
          <a:xfrm>
            <a:off x="2705101" y="1001292"/>
            <a:ext cx="381000" cy="20487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34EACA0-D2F7-A3F9-7A78-80C86B8D49B3}"/>
              </a:ext>
            </a:extLst>
          </p:cNvPr>
          <p:cNvSpPr txBox="1"/>
          <p:nvPr/>
        </p:nvSpPr>
        <p:spPr>
          <a:xfrm>
            <a:off x="6248400" y="1111220"/>
            <a:ext cx="609600" cy="200055"/>
          </a:xfrm>
          <a:prstGeom prst="rect">
            <a:avLst/>
          </a:prstGeom>
          <a:solidFill>
            <a:schemeClr val="bg1"/>
          </a:solidFill>
          <a:ln>
            <a:solidFill>
              <a:schemeClr val="tx1"/>
            </a:solidFill>
          </a:ln>
        </p:spPr>
        <p:txBody>
          <a:bodyPr wrap="square" rtlCol="0">
            <a:spAutoFit/>
          </a:bodyPr>
          <a:lstStyle/>
          <a:p>
            <a:r>
              <a:rPr lang="en-US" sz="700" dirty="0"/>
              <a:t>Real GDP</a:t>
            </a:r>
          </a:p>
        </p:txBody>
      </p:sp>
      <p:sp>
        <p:nvSpPr>
          <p:cNvPr id="6" name="TextBox 5">
            <a:extLst>
              <a:ext uri="{FF2B5EF4-FFF2-40B4-BE49-F238E27FC236}">
                <a16:creationId xmlns:a16="http://schemas.microsoft.com/office/drawing/2014/main" id="{7F71AA9B-2D98-ED32-17BF-1C0F55720C3A}"/>
              </a:ext>
            </a:extLst>
          </p:cNvPr>
          <p:cNvSpPr txBox="1"/>
          <p:nvPr/>
        </p:nvSpPr>
        <p:spPr>
          <a:xfrm>
            <a:off x="7279288" y="4152900"/>
            <a:ext cx="1002070" cy="200055"/>
          </a:xfrm>
          <a:prstGeom prst="rect">
            <a:avLst/>
          </a:prstGeom>
          <a:solidFill>
            <a:schemeClr val="bg1"/>
          </a:solidFill>
          <a:ln>
            <a:solidFill>
              <a:schemeClr val="tx1"/>
            </a:solidFill>
          </a:ln>
        </p:spPr>
        <p:txBody>
          <a:bodyPr wrap="square" rtlCol="0">
            <a:spAutoFit/>
          </a:bodyPr>
          <a:lstStyle/>
          <a:p>
            <a:r>
              <a:rPr lang="en-US" sz="700" dirty="0"/>
              <a:t>Unemployment Rate</a:t>
            </a:r>
          </a:p>
        </p:txBody>
      </p:sp>
      <p:sp>
        <p:nvSpPr>
          <p:cNvPr id="8" name="Text Placeholder 8">
            <a:extLst>
              <a:ext uri="{FF2B5EF4-FFF2-40B4-BE49-F238E27FC236}">
                <a16:creationId xmlns:a16="http://schemas.microsoft.com/office/drawing/2014/main" id="{938C8A66-BA81-9C20-CE39-B20EB8619829}"/>
              </a:ext>
            </a:extLst>
          </p:cNvPr>
          <p:cNvSpPr txBox="1">
            <a:spLocks/>
          </p:cNvSpPr>
          <p:nvPr/>
        </p:nvSpPr>
        <p:spPr>
          <a:xfrm>
            <a:off x="0" y="38100"/>
            <a:ext cx="9144000" cy="762000"/>
          </a:xfrm>
          <a:prstGeom prst="rect">
            <a:avLst/>
          </a:prstGeom>
        </p:spPr>
        <p:txBody>
          <a:bodyPr vert="horz" lIns="91440" tIns="45720" rIns="91440" bIns="45720" rtlCol="0">
            <a:noAutofit/>
          </a:bodyPr>
          <a:lstStyle>
            <a:lvl1pPr marL="114300" indent="0" algn="l" defTabSz="914400" rtl="0" eaLnBrk="1" latinLnBrk="0" hangingPunct="1">
              <a:spcBef>
                <a:spcPct val="20000"/>
              </a:spcBef>
              <a:buClr>
                <a:schemeClr val="accent1"/>
              </a:buClr>
              <a:buFont typeface="Wingdings" pitchFamily="2" charset="2"/>
              <a:buNone/>
              <a:defRPr sz="3600" b="1" i="1" kern="1200">
                <a:solidFill>
                  <a:schemeClr val="tx2"/>
                </a:solidFill>
                <a:latin typeface="+mj-lt"/>
                <a:ea typeface="+mn-ea"/>
                <a:cs typeface="+mn-cs"/>
              </a:defRPr>
            </a:lvl1pPr>
            <a:lvl2pPr marL="640080" indent="-228600" algn="l" defTabSz="914400" rtl="0" eaLnBrk="1" latinLnBrk="0" hangingPunct="1">
              <a:spcBef>
                <a:spcPct val="20000"/>
              </a:spcBef>
              <a:buClr>
                <a:schemeClr val="accent2"/>
              </a:buClr>
              <a:buFont typeface="Wingdings" pitchFamily="2" charset="2"/>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Wingdings" pitchFamily="2" charset="2"/>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Wingdings" pitchFamily="2" charset="2"/>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ctr"/>
            <a:r>
              <a:rPr lang="en-US" sz="2600"/>
              <a:t>Labor Market Updates</a:t>
            </a:r>
            <a:endParaRPr lang="en-US" sz="2600" dirty="0"/>
          </a:p>
        </p:txBody>
      </p:sp>
      <p:sp>
        <p:nvSpPr>
          <p:cNvPr id="10" name="TextBox 9">
            <a:extLst>
              <a:ext uri="{FF2B5EF4-FFF2-40B4-BE49-F238E27FC236}">
                <a16:creationId xmlns:a16="http://schemas.microsoft.com/office/drawing/2014/main" id="{64224322-3844-DB74-0069-46AB3CEEB0A8}"/>
              </a:ext>
            </a:extLst>
          </p:cNvPr>
          <p:cNvSpPr txBox="1"/>
          <p:nvPr/>
        </p:nvSpPr>
        <p:spPr>
          <a:xfrm>
            <a:off x="60616" y="5218722"/>
            <a:ext cx="472783" cy="369332"/>
          </a:xfrm>
          <a:prstGeom prst="rect">
            <a:avLst/>
          </a:prstGeom>
          <a:noFill/>
        </p:spPr>
        <p:txBody>
          <a:bodyPr wrap="square" rtlCol="0">
            <a:spAutoFit/>
          </a:bodyPr>
          <a:lstStyle/>
          <a:p>
            <a:r>
              <a:rPr lang="en-US" dirty="0"/>
              <a:t>13</a:t>
            </a:r>
          </a:p>
        </p:txBody>
      </p:sp>
    </p:spTree>
    <p:extLst>
      <p:ext uri="{BB962C8B-B14F-4D97-AF65-F5344CB8AC3E}">
        <p14:creationId xmlns:p14="http://schemas.microsoft.com/office/powerpoint/2010/main" val="274380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58ACBF-8AE2-F89B-687D-D776F28D9E7E}"/>
              </a:ext>
            </a:extLst>
          </p:cNvPr>
          <p:cNvPicPr>
            <a:picLocks noChangeAspect="1"/>
          </p:cNvPicPr>
          <p:nvPr/>
        </p:nvPicPr>
        <p:blipFill>
          <a:blip r:embed="rId3"/>
          <a:stretch>
            <a:fillRect/>
          </a:stretch>
        </p:blipFill>
        <p:spPr>
          <a:xfrm>
            <a:off x="867891" y="599846"/>
            <a:ext cx="7408217" cy="4515308"/>
          </a:xfrm>
          <a:prstGeom prst="rect">
            <a:avLst/>
          </a:prstGeom>
        </p:spPr>
      </p:pic>
      <p:sp>
        <p:nvSpPr>
          <p:cNvPr id="3" name="TextBox 2">
            <a:extLst>
              <a:ext uri="{FF2B5EF4-FFF2-40B4-BE49-F238E27FC236}">
                <a16:creationId xmlns:a16="http://schemas.microsoft.com/office/drawing/2014/main" id="{790592E9-9335-1563-332A-3B2C86554101}"/>
              </a:ext>
            </a:extLst>
          </p:cNvPr>
          <p:cNvSpPr txBox="1"/>
          <p:nvPr/>
        </p:nvSpPr>
        <p:spPr>
          <a:xfrm>
            <a:off x="6172200" y="1028700"/>
            <a:ext cx="609600" cy="200055"/>
          </a:xfrm>
          <a:prstGeom prst="rect">
            <a:avLst/>
          </a:prstGeom>
          <a:solidFill>
            <a:schemeClr val="bg1"/>
          </a:solidFill>
          <a:ln>
            <a:solidFill>
              <a:schemeClr val="tx1"/>
            </a:solidFill>
          </a:ln>
        </p:spPr>
        <p:txBody>
          <a:bodyPr wrap="square" rtlCol="0">
            <a:spAutoFit/>
          </a:bodyPr>
          <a:lstStyle/>
          <a:p>
            <a:r>
              <a:rPr lang="en-US" sz="700" dirty="0"/>
              <a:t>Real GDP</a:t>
            </a:r>
          </a:p>
        </p:txBody>
      </p:sp>
      <p:sp>
        <p:nvSpPr>
          <p:cNvPr id="5" name="TextBox 4">
            <a:extLst>
              <a:ext uri="{FF2B5EF4-FFF2-40B4-BE49-F238E27FC236}">
                <a16:creationId xmlns:a16="http://schemas.microsoft.com/office/drawing/2014/main" id="{A46E81FB-82BD-BAAE-9CE1-16A9CFBB57F9}"/>
              </a:ext>
            </a:extLst>
          </p:cNvPr>
          <p:cNvSpPr txBox="1"/>
          <p:nvPr/>
        </p:nvSpPr>
        <p:spPr>
          <a:xfrm>
            <a:off x="7274038" y="3132917"/>
            <a:ext cx="1002070" cy="200055"/>
          </a:xfrm>
          <a:prstGeom prst="rect">
            <a:avLst/>
          </a:prstGeom>
          <a:solidFill>
            <a:schemeClr val="bg1"/>
          </a:solidFill>
          <a:ln>
            <a:solidFill>
              <a:schemeClr val="tx1"/>
            </a:solidFill>
          </a:ln>
        </p:spPr>
        <p:txBody>
          <a:bodyPr wrap="square" rtlCol="0">
            <a:spAutoFit/>
          </a:bodyPr>
          <a:lstStyle/>
          <a:p>
            <a:r>
              <a:rPr lang="en-US" sz="700" dirty="0"/>
              <a:t>Unemployment Rate</a:t>
            </a:r>
          </a:p>
        </p:txBody>
      </p:sp>
      <p:sp>
        <p:nvSpPr>
          <p:cNvPr id="6" name="TextBox 5">
            <a:extLst>
              <a:ext uri="{FF2B5EF4-FFF2-40B4-BE49-F238E27FC236}">
                <a16:creationId xmlns:a16="http://schemas.microsoft.com/office/drawing/2014/main" id="{54704509-2D6E-D281-167A-65242D70A62D}"/>
              </a:ext>
            </a:extLst>
          </p:cNvPr>
          <p:cNvSpPr txBox="1"/>
          <p:nvPr/>
        </p:nvSpPr>
        <p:spPr>
          <a:xfrm>
            <a:off x="7274038" y="2552245"/>
            <a:ext cx="518164" cy="200055"/>
          </a:xfrm>
          <a:prstGeom prst="rect">
            <a:avLst/>
          </a:prstGeom>
          <a:solidFill>
            <a:schemeClr val="bg1"/>
          </a:solidFill>
          <a:ln>
            <a:solidFill>
              <a:schemeClr val="tx1"/>
            </a:solidFill>
          </a:ln>
        </p:spPr>
        <p:txBody>
          <a:bodyPr wrap="square" rtlCol="0">
            <a:spAutoFit/>
          </a:bodyPr>
          <a:lstStyle/>
          <a:p>
            <a:r>
              <a:rPr lang="en-US" sz="700" dirty="0"/>
              <a:t>CPI</a:t>
            </a:r>
          </a:p>
        </p:txBody>
      </p:sp>
      <p:sp>
        <p:nvSpPr>
          <p:cNvPr id="7" name="TextBox 6">
            <a:extLst>
              <a:ext uri="{FF2B5EF4-FFF2-40B4-BE49-F238E27FC236}">
                <a16:creationId xmlns:a16="http://schemas.microsoft.com/office/drawing/2014/main" id="{CA7DF52D-64B1-6AA1-9192-D220F828647A}"/>
              </a:ext>
            </a:extLst>
          </p:cNvPr>
          <p:cNvSpPr txBox="1"/>
          <p:nvPr/>
        </p:nvSpPr>
        <p:spPr>
          <a:xfrm>
            <a:off x="7274038" y="2752300"/>
            <a:ext cx="518164" cy="307777"/>
          </a:xfrm>
          <a:prstGeom prst="rect">
            <a:avLst/>
          </a:prstGeom>
          <a:solidFill>
            <a:schemeClr val="bg1"/>
          </a:solidFill>
          <a:ln>
            <a:solidFill>
              <a:schemeClr val="tx1"/>
            </a:solidFill>
          </a:ln>
        </p:spPr>
        <p:txBody>
          <a:bodyPr wrap="square" rtlCol="0">
            <a:spAutoFit/>
          </a:bodyPr>
          <a:lstStyle/>
          <a:p>
            <a:r>
              <a:rPr lang="en-US" sz="700" dirty="0"/>
              <a:t>Fed Funds</a:t>
            </a:r>
          </a:p>
        </p:txBody>
      </p:sp>
      <p:sp>
        <p:nvSpPr>
          <p:cNvPr id="10" name="Text Placeholder 8">
            <a:extLst>
              <a:ext uri="{FF2B5EF4-FFF2-40B4-BE49-F238E27FC236}">
                <a16:creationId xmlns:a16="http://schemas.microsoft.com/office/drawing/2014/main" id="{AA805A02-7216-5853-9827-E63257030148}"/>
              </a:ext>
            </a:extLst>
          </p:cNvPr>
          <p:cNvSpPr>
            <a:spLocks noGrp="1"/>
          </p:cNvSpPr>
          <p:nvPr>
            <p:ph type="body" sz="quarter" idx="13"/>
          </p:nvPr>
        </p:nvSpPr>
        <p:spPr>
          <a:xfrm>
            <a:off x="0" y="38100"/>
            <a:ext cx="9144000" cy="762000"/>
          </a:xfrm>
        </p:spPr>
        <p:txBody>
          <a:bodyPr/>
          <a:lstStyle/>
          <a:p>
            <a:pPr algn="ctr"/>
            <a:r>
              <a:rPr lang="en-US" sz="2600" dirty="0"/>
              <a:t>Labor Market Updates</a:t>
            </a:r>
          </a:p>
        </p:txBody>
      </p:sp>
      <p:sp>
        <p:nvSpPr>
          <p:cNvPr id="11" name="TextBox 10">
            <a:extLst>
              <a:ext uri="{FF2B5EF4-FFF2-40B4-BE49-F238E27FC236}">
                <a16:creationId xmlns:a16="http://schemas.microsoft.com/office/drawing/2014/main" id="{7A14E221-6651-080B-6CB9-D8D1CBDEB569}"/>
              </a:ext>
            </a:extLst>
          </p:cNvPr>
          <p:cNvSpPr txBox="1"/>
          <p:nvPr/>
        </p:nvSpPr>
        <p:spPr>
          <a:xfrm>
            <a:off x="60616" y="5218722"/>
            <a:ext cx="472783" cy="369332"/>
          </a:xfrm>
          <a:prstGeom prst="rect">
            <a:avLst/>
          </a:prstGeom>
          <a:noFill/>
        </p:spPr>
        <p:txBody>
          <a:bodyPr wrap="square" rtlCol="0">
            <a:spAutoFit/>
          </a:bodyPr>
          <a:lstStyle/>
          <a:p>
            <a:r>
              <a:rPr lang="en-US" dirty="0"/>
              <a:t>14</a:t>
            </a:r>
          </a:p>
        </p:txBody>
      </p:sp>
    </p:spTree>
    <p:extLst>
      <p:ext uri="{BB962C8B-B14F-4D97-AF65-F5344CB8AC3E}">
        <p14:creationId xmlns:p14="http://schemas.microsoft.com/office/powerpoint/2010/main" val="881202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F5D3C4A-8B9C-8974-ADC6-1D9E2846E009}"/>
              </a:ext>
            </a:extLst>
          </p:cNvPr>
          <p:cNvSpPr>
            <a:spLocks noGrp="1"/>
          </p:cNvSpPr>
          <p:nvPr>
            <p:ph type="body" sz="quarter" idx="13"/>
          </p:nvPr>
        </p:nvSpPr>
        <p:spPr>
          <a:xfrm>
            <a:off x="0" y="38100"/>
            <a:ext cx="9144000" cy="762000"/>
          </a:xfrm>
        </p:spPr>
        <p:txBody>
          <a:bodyPr/>
          <a:lstStyle/>
          <a:p>
            <a:pPr algn="ctr"/>
            <a:r>
              <a:rPr lang="en-US" sz="2600" dirty="0"/>
              <a:t>Inflation and Interest Rates</a:t>
            </a:r>
          </a:p>
        </p:txBody>
      </p:sp>
      <p:pic>
        <p:nvPicPr>
          <p:cNvPr id="2" name="Picture 1">
            <a:extLst>
              <a:ext uri="{FF2B5EF4-FFF2-40B4-BE49-F238E27FC236}">
                <a16:creationId xmlns:a16="http://schemas.microsoft.com/office/drawing/2014/main" id="{67DA56F9-4A4A-6317-1712-43D9624F5AC8}"/>
              </a:ext>
            </a:extLst>
          </p:cNvPr>
          <p:cNvPicPr>
            <a:picLocks noChangeAspect="1"/>
          </p:cNvPicPr>
          <p:nvPr/>
        </p:nvPicPr>
        <p:blipFill>
          <a:blip r:embed="rId3"/>
          <a:stretch>
            <a:fillRect/>
          </a:stretch>
        </p:blipFill>
        <p:spPr>
          <a:xfrm>
            <a:off x="867435" y="599567"/>
            <a:ext cx="7409129" cy="4543933"/>
          </a:xfrm>
          <a:prstGeom prst="rect">
            <a:avLst/>
          </a:prstGeom>
        </p:spPr>
      </p:pic>
      <p:sp>
        <p:nvSpPr>
          <p:cNvPr id="3" name="TextBox 2">
            <a:extLst>
              <a:ext uri="{FF2B5EF4-FFF2-40B4-BE49-F238E27FC236}">
                <a16:creationId xmlns:a16="http://schemas.microsoft.com/office/drawing/2014/main" id="{C0CA68E1-AD50-A9F3-E207-57450835EC9E}"/>
              </a:ext>
            </a:extLst>
          </p:cNvPr>
          <p:cNvSpPr txBox="1"/>
          <p:nvPr/>
        </p:nvSpPr>
        <p:spPr>
          <a:xfrm>
            <a:off x="7924800" y="2202181"/>
            <a:ext cx="45719" cy="369332"/>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7DD224C2-EE2D-635A-1534-E2517E943E43}"/>
              </a:ext>
            </a:extLst>
          </p:cNvPr>
          <p:cNvSpPr txBox="1"/>
          <p:nvPr/>
        </p:nvSpPr>
        <p:spPr>
          <a:xfrm>
            <a:off x="7967065" y="2182606"/>
            <a:ext cx="518164" cy="307777"/>
          </a:xfrm>
          <a:prstGeom prst="rect">
            <a:avLst/>
          </a:prstGeom>
          <a:solidFill>
            <a:schemeClr val="bg1"/>
          </a:solidFill>
          <a:ln>
            <a:solidFill>
              <a:schemeClr val="tx1"/>
            </a:solidFill>
          </a:ln>
        </p:spPr>
        <p:txBody>
          <a:bodyPr wrap="square" rtlCol="0">
            <a:spAutoFit/>
          </a:bodyPr>
          <a:lstStyle/>
          <a:p>
            <a:r>
              <a:rPr lang="en-US" sz="700" dirty="0"/>
              <a:t>Core CPI</a:t>
            </a:r>
          </a:p>
        </p:txBody>
      </p:sp>
      <p:sp>
        <p:nvSpPr>
          <p:cNvPr id="6" name="TextBox 5">
            <a:extLst>
              <a:ext uri="{FF2B5EF4-FFF2-40B4-BE49-F238E27FC236}">
                <a16:creationId xmlns:a16="http://schemas.microsoft.com/office/drawing/2014/main" id="{87439E50-9E3F-D9E9-C9E9-7A4421D087F7}"/>
              </a:ext>
            </a:extLst>
          </p:cNvPr>
          <p:cNvSpPr txBox="1"/>
          <p:nvPr/>
        </p:nvSpPr>
        <p:spPr>
          <a:xfrm>
            <a:off x="7967065" y="2452218"/>
            <a:ext cx="521618" cy="200055"/>
          </a:xfrm>
          <a:prstGeom prst="rect">
            <a:avLst/>
          </a:prstGeom>
          <a:solidFill>
            <a:schemeClr val="bg1"/>
          </a:solidFill>
          <a:ln>
            <a:solidFill>
              <a:schemeClr val="tx1"/>
            </a:solidFill>
          </a:ln>
        </p:spPr>
        <p:txBody>
          <a:bodyPr wrap="square" rtlCol="0">
            <a:spAutoFit/>
          </a:bodyPr>
          <a:lstStyle/>
          <a:p>
            <a:r>
              <a:rPr lang="en-US" sz="700" dirty="0"/>
              <a:t>PCE</a:t>
            </a:r>
          </a:p>
        </p:txBody>
      </p:sp>
      <p:sp>
        <p:nvSpPr>
          <p:cNvPr id="7" name="TextBox 6">
            <a:extLst>
              <a:ext uri="{FF2B5EF4-FFF2-40B4-BE49-F238E27FC236}">
                <a16:creationId xmlns:a16="http://schemas.microsoft.com/office/drawing/2014/main" id="{280605E3-8827-C38C-AF45-8B48F1E834D7}"/>
              </a:ext>
            </a:extLst>
          </p:cNvPr>
          <p:cNvSpPr txBox="1"/>
          <p:nvPr/>
        </p:nvSpPr>
        <p:spPr>
          <a:xfrm>
            <a:off x="7970520" y="2629190"/>
            <a:ext cx="518164" cy="200055"/>
          </a:xfrm>
          <a:prstGeom prst="rect">
            <a:avLst/>
          </a:prstGeom>
          <a:solidFill>
            <a:schemeClr val="bg1"/>
          </a:solidFill>
          <a:ln>
            <a:solidFill>
              <a:schemeClr val="tx1"/>
            </a:solidFill>
          </a:ln>
        </p:spPr>
        <p:txBody>
          <a:bodyPr wrap="square" rtlCol="0">
            <a:spAutoFit/>
          </a:bodyPr>
          <a:lstStyle/>
          <a:p>
            <a:r>
              <a:rPr lang="en-US" sz="700" dirty="0"/>
              <a:t>CPI</a:t>
            </a:r>
          </a:p>
        </p:txBody>
      </p:sp>
      <p:sp>
        <p:nvSpPr>
          <p:cNvPr id="8" name="TextBox 7">
            <a:extLst>
              <a:ext uri="{FF2B5EF4-FFF2-40B4-BE49-F238E27FC236}">
                <a16:creationId xmlns:a16="http://schemas.microsoft.com/office/drawing/2014/main" id="{3C6D9A05-724B-AEEE-3307-A3A4CD580D7C}"/>
              </a:ext>
            </a:extLst>
          </p:cNvPr>
          <p:cNvSpPr txBox="1"/>
          <p:nvPr/>
        </p:nvSpPr>
        <p:spPr>
          <a:xfrm>
            <a:off x="7967065" y="2821550"/>
            <a:ext cx="518164" cy="307777"/>
          </a:xfrm>
          <a:prstGeom prst="rect">
            <a:avLst/>
          </a:prstGeom>
          <a:solidFill>
            <a:schemeClr val="bg1"/>
          </a:solidFill>
          <a:ln>
            <a:solidFill>
              <a:schemeClr val="tx1"/>
            </a:solidFill>
          </a:ln>
        </p:spPr>
        <p:txBody>
          <a:bodyPr wrap="square" rtlCol="0">
            <a:spAutoFit/>
          </a:bodyPr>
          <a:lstStyle/>
          <a:p>
            <a:r>
              <a:rPr lang="en-US" sz="700" dirty="0"/>
              <a:t>Fed Funds</a:t>
            </a:r>
          </a:p>
        </p:txBody>
      </p:sp>
      <p:sp>
        <p:nvSpPr>
          <p:cNvPr id="4" name="TextBox 3">
            <a:extLst>
              <a:ext uri="{FF2B5EF4-FFF2-40B4-BE49-F238E27FC236}">
                <a16:creationId xmlns:a16="http://schemas.microsoft.com/office/drawing/2014/main" id="{69305287-7A04-12D2-C02C-5148CAC794A2}"/>
              </a:ext>
            </a:extLst>
          </p:cNvPr>
          <p:cNvSpPr txBox="1"/>
          <p:nvPr/>
        </p:nvSpPr>
        <p:spPr>
          <a:xfrm>
            <a:off x="60616" y="5218722"/>
            <a:ext cx="472783" cy="369332"/>
          </a:xfrm>
          <a:prstGeom prst="rect">
            <a:avLst/>
          </a:prstGeom>
          <a:noFill/>
        </p:spPr>
        <p:txBody>
          <a:bodyPr wrap="square" rtlCol="0">
            <a:spAutoFit/>
          </a:bodyPr>
          <a:lstStyle/>
          <a:p>
            <a:r>
              <a:rPr lang="en-US" dirty="0"/>
              <a:t>15</a:t>
            </a:r>
          </a:p>
        </p:txBody>
      </p:sp>
    </p:spTree>
    <p:extLst>
      <p:ext uri="{BB962C8B-B14F-4D97-AF65-F5344CB8AC3E}">
        <p14:creationId xmlns:p14="http://schemas.microsoft.com/office/powerpoint/2010/main" val="3007927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478D4F7-ED6A-7C9D-1CBA-B4384A419F6B}"/>
              </a:ext>
            </a:extLst>
          </p:cNvPr>
          <p:cNvSpPr>
            <a:spLocks noGrp="1"/>
          </p:cNvSpPr>
          <p:nvPr>
            <p:ph type="body" sz="quarter" idx="13"/>
          </p:nvPr>
        </p:nvSpPr>
        <p:spPr>
          <a:xfrm>
            <a:off x="1493354" y="44742"/>
            <a:ext cx="6157291" cy="526758"/>
          </a:xfrm>
        </p:spPr>
        <p:txBody>
          <a:bodyPr/>
          <a:lstStyle/>
          <a:p>
            <a:pPr algn="ctr"/>
            <a:r>
              <a:rPr lang="en-US" sz="2600" dirty="0"/>
              <a:t>Banks and Asset Protection</a:t>
            </a:r>
          </a:p>
        </p:txBody>
      </p:sp>
      <p:pic>
        <p:nvPicPr>
          <p:cNvPr id="7" name="Content Placeholder 6">
            <a:extLst>
              <a:ext uri="{FF2B5EF4-FFF2-40B4-BE49-F238E27FC236}">
                <a16:creationId xmlns:a16="http://schemas.microsoft.com/office/drawing/2014/main" id="{C96C874F-9820-328E-31C5-7ACC66009C58}"/>
              </a:ext>
            </a:extLst>
          </p:cNvPr>
          <p:cNvPicPr>
            <a:picLocks noChangeAspect="1"/>
          </p:cNvPicPr>
          <p:nvPr/>
        </p:nvPicPr>
        <p:blipFill>
          <a:blip r:embed="rId3"/>
          <a:stretch>
            <a:fillRect/>
          </a:stretch>
        </p:blipFill>
        <p:spPr>
          <a:xfrm>
            <a:off x="4351560" y="1443930"/>
            <a:ext cx="4304793" cy="2827140"/>
          </a:xfrm>
          <a:prstGeom prst="rect">
            <a:avLst/>
          </a:prstGeom>
          <a:solidFill>
            <a:schemeClr val="bg1">
              <a:lumMod val="85000"/>
            </a:schemeClr>
          </a:solidFill>
        </p:spPr>
      </p:pic>
      <p:pic>
        <p:nvPicPr>
          <p:cNvPr id="14" name="Content Placeholder 1">
            <a:extLst>
              <a:ext uri="{FF2B5EF4-FFF2-40B4-BE49-F238E27FC236}">
                <a16:creationId xmlns:a16="http://schemas.microsoft.com/office/drawing/2014/main" id="{6359BC05-1AEB-2529-A798-C57AB30D5FFC}"/>
              </a:ext>
            </a:extLst>
          </p:cNvPr>
          <p:cNvPicPr>
            <a:picLocks noChangeAspect="1"/>
          </p:cNvPicPr>
          <p:nvPr/>
        </p:nvPicPr>
        <p:blipFill rotWithShape="1">
          <a:blip r:embed="rId4"/>
          <a:srcRect t="12638"/>
          <a:stretch/>
        </p:blipFill>
        <p:spPr>
          <a:xfrm>
            <a:off x="609600" y="1009650"/>
            <a:ext cx="3741960" cy="3695700"/>
          </a:xfrm>
          <a:prstGeom prst="rect">
            <a:avLst/>
          </a:prstGeom>
        </p:spPr>
      </p:pic>
      <p:sp>
        <p:nvSpPr>
          <p:cNvPr id="2" name="TextBox 1">
            <a:extLst>
              <a:ext uri="{FF2B5EF4-FFF2-40B4-BE49-F238E27FC236}">
                <a16:creationId xmlns:a16="http://schemas.microsoft.com/office/drawing/2014/main" id="{855EB62D-0FDF-7305-DE59-760C34100443}"/>
              </a:ext>
            </a:extLst>
          </p:cNvPr>
          <p:cNvSpPr txBox="1"/>
          <p:nvPr/>
        </p:nvSpPr>
        <p:spPr>
          <a:xfrm>
            <a:off x="60616" y="5218722"/>
            <a:ext cx="472783" cy="369332"/>
          </a:xfrm>
          <a:prstGeom prst="rect">
            <a:avLst/>
          </a:prstGeom>
          <a:noFill/>
        </p:spPr>
        <p:txBody>
          <a:bodyPr wrap="square" rtlCol="0">
            <a:spAutoFit/>
          </a:bodyPr>
          <a:lstStyle/>
          <a:p>
            <a:r>
              <a:rPr lang="en-US" dirty="0"/>
              <a:t>16</a:t>
            </a:r>
          </a:p>
        </p:txBody>
      </p:sp>
    </p:spTree>
    <p:extLst>
      <p:ext uri="{BB962C8B-B14F-4D97-AF65-F5344CB8AC3E}">
        <p14:creationId xmlns:p14="http://schemas.microsoft.com/office/powerpoint/2010/main" val="1744321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131E6A-A0E1-0043-99BF-D4897D142473}"/>
              </a:ext>
            </a:extLst>
          </p:cNvPr>
          <p:cNvSpPr>
            <a:spLocks noGrp="1"/>
          </p:cNvSpPr>
          <p:nvPr>
            <p:ph type="body" sz="quarter" idx="13"/>
          </p:nvPr>
        </p:nvSpPr>
        <p:spPr/>
        <p:txBody>
          <a:bodyPr/>
          <a:lstStyle/>
          <a:p>
            <a:pPr algn="ctr"/>
            <a:r>
              <a:rPr lang="en-US" dirty="0"/>
              <a:t>Outlook</a:t>
            </a:r>
          </a:p>
        </p:txBody>
      </p:sp>
      <p:sp>
        <p:nvSpPr>
          <p:cNvPr id="5" name="Text Placeholder 4">
            <a:extLst>
              <a:ext uri="{FF2B5EF4-FFF2-40B4-BE49-F238E27FC236}">
                <a16:creationId xmlns:a16="http://schemas.microsoft.com/office/drawing/2014/main" id="{0BCA16E1-B0F3-C916-D5FD-2DB7516E112D}"/>
              </a:ext>
            </a:extLst>
          </p:cNvPr>
          <p:cNvSpPr>
            <a:spLocks noGrp="1"/>
          </p:cNvSpPr>
          <p:nvPr>
            <p:ph type="body" sz="quarter" idx="12"/>
          </p:nvPr>
        </p:nvSpPr>
        <p:spPr>
          <a:xfrm>
            <a:off x="442291" y="1714500"/>
            <a:ext cx="4724400" cy="3383280"/>
          </a:xfrm>
        </p:spPr>
        <p:txBody>
          <a:bodyPr>
            <a:noAutofit/>
          </a:bodyPr>
          <a:lstStyle/>
          <a:p>
            <a:r>
              <a:rPr lang="en-US" sz="2000" dirty="0"/>
              <a:t>Next Fed Meeting: May 2</a:t>
            </a:r>
            <a:r>
              <a:rPr lang="en-US" sz="2000" baseline="30000" dirty="0"/>
              <a:t>nd</a:t>
            </a:r>
            <a:endParaRPr lang="en-US" sz="2000" dirty="0"/>
          </a:p>
          <a:p>
            <a:pPr lvl="1"/>
            <a:r>
              <a:rPr lang="en-US" dirty="0"/>
              <a:t>Expected rate increase: </a:t>
            </a:r>
            <a:r>
              <a:rPr lang="en-US" b="1" dirty="0"/>
              <a:t>0.25%</a:t>
            </a:r>
            <a:r>
              <a:rPr lang="en-US" dirty="0"/>
              <a:t> - 0.50% </a:t>
            </a:r>
          </a:p>
          <a:p>
            <a:endParaRPr lang="en-US" dirty="0"/>
          </a:p>
          <a:p>
            <a:r>
              <a:rPr lang="en-US" sz="2000" dirty="0"/>
              <a:t>2023 Fed Meeting Calendar:</a:t>
            </a:r>
          </a:p>
          <a:p>
            <a:pPr lvl="1"/>
            <a:r>
              <a:rPr lang="en-US" b="1" dirty="0">
                <a:solidFill>
                  <a:srgbClr val="0070C0"/>
                </a:solidFill>
              </a:rPr>
              <a:t>June 13</a:t>
            </a:r>
            <a:r>
              <a:rPr lang="en-US" b="1" baseline="30000" dirty="0">
                <a:solidFill>
                  <a:srgbClr val="0070C0"/>
                </a:solidFill>
              </a:rPr>
              <a:t>th</a:t>
            </a:r>
            <a:endParaRPr lang="en-US" b="1" dirty="0">
              <a:solidFill>
                <a:srgbClr val="0070C0"/>
              </a:solidFill>
            </a:endParaRPr>
          </a:p>
          <a:p>
            <a:pPr lvl="1"/>
            <a:r>
              <a:rPr lang="en-US" b="1" dirty="0">
                <a:solidFill>
                  <a:srgbClr val="0070C0"/>
                </a:solidFill>
              </a:rPr>
              <a:t>July 25</a:t>
            </a:r>
            <a:r>
              <a:rPr lang="en-US" b="1" baseline="30000" dirty="0">
                <a:solidFill>
                  <a:srgbClr val="0070C0"/>
                </a:solidFill>
              </a:rPr>
              <a:t>th</a:t>
            </a:r>
            <a:endParaRPr lang="en-US" b="1" dirty="0">
              <a:solidFill>
                <a:srgbClr val="0070C0"/>
              </a:solidFill>
            </a:endParaRPr>
          </a:p>
          <a:p>
            <a:pPr lvl="1"/>
            <a:r>
              <a:rPr lang="en-US" dirty="0"/>
              <a:t>September 19</a:t>
            </a:r>
            <a:r>
              <a:rPr lang="en-US" baseline="30000" dirty="0"/>
              <a:t>th</a:t>
            </a:r>
            <a:endParaRPr lang="en-US" dirty="0"/>
          </a:p>
          <a:p>
            <a:pPr lvl="1"/>
            <a:r>
              <a:rPr lang="en-US" dirty="0"/>
              <a:t>October 31</a:t>
            </a:r>
            <a:r>
              <a:rPr lang="en-US" baseline="30000" dirty="0"/>
              <a:t>st</a:t>
            </a:r>
            <a:endParaRPr lang="en-US" dirty="0"/>
          </a:p>
          <a:p>
            <a:pPr lvl="1"/>
            <a:r>
              <a:rPr lang="en-US" dirty="0"/>
              <a:t>December 12</a:t>
            </a:r>
            <a:r>
              <a:rPr lang="en-US" baseline="30000" dirty="0"/>
              <a:t>th</a:t>
            </a:r>
            <a:r>
              <a:rPr lang="en-US" dirty="0"/>
              <a:t> </a:t>
            </a:r>
          </a:p>
        </p:txBody>
      </p:sp>
      <p:pic>
        <p:nvPicPr>
          <p:cNvPr id="6" name="Picture Placeholder 20" descr="A picture containing outdoor, sky, nature, sunset&#10;&#10;Description automatically generated">
            <a:extLst>
              <a:ext uri="{FF2B5EF4-FFF2-40B4-BE49-F238E27FC236}">
                <a16:creationId xmlns:a16="http://schemas.microsoft.com/office/drawing/2014/main" id="{55FF6BA0-7929-ABF2-3423-94DF366630BB}"/>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31252" r="31252"/>
          <a:stretch/>
        </p:blipFill>
        <p:spPr>
          <a:xfrm>
            <a:off x="5151438" y="876300"/>
            <a:ext cx="3230562" cy="4038600"/>
          </a:xfrm>
        </p:spPr>
      </p:pic>
      <p:sp>
        <p:nvSpPr>
          <p:cNvPr id="3" name="TextBox 2">
            <a:extLst>
              <a:ext uri="{FF2B5EF4-FFF2-40B4-BE49-F238E27FC236}">
                <a16:creationId xmlns:a16="http://schemas.microsoft.com/office/drawing/2014/main" id="{D346DB63-71EA-6CE2-32AB-C63763576389}"/>
              </a:ext>
            </a:extLst>
          </p:cNvPr>
          <p:cNvSpPr txBox="1"/>
          <p:nvPr/>
        </p:nvSpPr>
        <p:spPr>
          <a:xfrm>
            <a:off x="60616" y="5218722"/>
            <a:ext cx="472783" cy="369332"/>
          </a:xfrm>
          <a:prstGeom prst="rect">
            <a:avLst/>
          </a:prstGeom>
          <a:noFill/>
        </p:spPr>
        <p:txBody>
          <a:bodyPr wrap="square" rtlCol="0">
            <a:spAutoFit/>
          </a:bodyPr>
          <a:lstStyle/>
          <a:p>
            <a:r>
              <a:rPr lang="en-US" dirty="0"/>
              <a:t>17</a:t>
            </a:r>
          </a:p>
        </p:txBody>
      </p:sp>
    </p:spTree>
    <p:extLst>
      <p:ext uri="{BB962C8B-B14F-4D97-AF65-F5344CB8AC3E}">
        <p14:creationId xmlns:p14="http://schemas.microsoft.com/office/powerpoint/2010/main" val="393989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body of water with a bridge and a city in the background&#10;&#10;Description automatically generated with medium confidence">
            <a:extLst>
              <a:ext uri="{FF2B5EF4-FFF2-40B4-BE49-F238E27FC236}">
                <a16:creationId xmlns:a16="http://schemas.microsoft.com/office/drawing/2014/main" id="{9E42F9B7-711E-A2FC-D52D-4A9E906D09F9}"/>
              </a:ext>
            </a:extLst>
          </p:cNvPr>
          <p:cNvPicPr>
            <a:picLocks noGrp="1" noChangeAspect="1"/>
          </p:cNvPicPr>
          <p:nvPr>
            <p:ph type="pic" sz="quarter" idx="10"/>
          </p:nvPr>
        </p:nvPicPr>
        <p:blipFill rotWithShape="1">
          <a:blip r:embed="rId2">
            <a:alphaModFix amt="85000"/>
            <a:extLst>
              <a:ext uri="{28A0092B-C50C-407E-A947-70E740481C1C}">
                <a14:useLocalDpi xmlns:a14="http://schemas.microsoft.com/office/drawing/2010/main" val="0"/>
              </a:ext>
            </a:extLst>
          </a:blip>
          <a:srcRect l="35000" r="27500"/>
          <a:stretch/>
        </p:blipFill>
        <p:spPr>
          <a:xfrm>
            <a:off x="0" y="0"/>
            <a:ext cx="4572000" cy="5715000"/>
          </a:xfrm>
        </p:spPr>
      </p:pic>
      <p:sp>
        <p:nvSpPr>
          <p:cNvPr id="7" name="Text Placeholder 6">
            <a:extLst>
              <a:ext uri="{FF2B5EF4-FFF2-40B4-BE49-F238E27FC236}">
                <a16:creationId xmlns:a16="http://schemas.microsoft.com/office/drawing/2014/main" id="{86A6264E-F380-1698-9D0F-678B186112CB}"/>
              </a:ext>
            </a:extLst>
          </p:cNvPr>
          <p:cNvSpPr>
            <a:spLocks noGrp="1"/>
          </p:cNvSpPr>
          <p:nvPr>
            <p:ph type="body" sz="quarter" idx="13"/>
          </p:nvPr>
        </p:nvSpPr>
        <p:spPr>
          <a:xfrm>
            <a:off x="4953000" y="876300"/>
            <a:ext cx="3810000" cy="3581400"/>
          </a:xfrm>
        </p:spPr>
        <p:txBody>
          <a:bodyPr/>
          <a:lstStyle/>
          <a:p>
            <a:pPr algn="ctr">
              <a:lnSpc>
                <a:spcPct val="150000"/>
              </a:lnSpc>
            </a:pPr>
            <a:r>
              <a:rPr lang="en-US" sz="4800" dirty="0"/>
              <a:t>Questions? </a:t>
            </a:r>
          </a:p>
          <a:p>
            <a:pPr algn="ctr">
              <a:lnSpc>
                <a:spcPct val="150000"/>
              </a:lnSpc>
            </a:pPr>
            <a:r>
              <a:rPr lang="en-US" sz="4800" dirty="0"/>
              <a:t>Comments?</a:t>
            </a:r>
          </a:p>
          <a:p>
            <a:pPr algn="ctr">
              <a:lnSpc>
                <a:spcPct val="150000"/>
              </a:lnSpc>
            </a:pPr>
            <a:r>
              <a:rPr lang="en-US" sz="4800" i="0" dirty="0"/>
              <a:t>Thank you!</a:t>
            </a:r>
          </a:p>
        </p:txBody>
      </p:sp>
    </p:spTree>
    <p:extLst>
      <p:ext uri="{BB962C8B-B14F-4D97-AF65-F5344CB8AC3E}">
        <p14:creationId xmlns:p14="http://schemas.microsoft.com/office/powerpoint/2010/main" val="3895187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131E6A-A0E1-0043-99BF-D4897D142473}"/>
              </a:ext>
            </a:extLst>
          </p:cNvPr>
          <p:cNvSpPr>
            <a:spLocks noGrp="1"/>
          </p:cNvSpPr>
          <p:nvPr>
            <p:ph type="body" sz="quarter" idx="13"/>
          </p:nvPr>
        </p:nvSpPr>
        <p:spPr/>
        <p:txBody>
          <a:bodyPr/>
          <a:lstStyle/>
          <a:p>
            <a:pPr algn="ctr"/>
            <a:r>
              <a:rPr lang="en-US" dirty="0"/>
              <a:t>Today’s Agenda</a:t>
            </a:r>
          </a:p>
        </p:txBody>
      </p:sp>
      <p:pic>
        <p:nvPicPr>
          <p:cNvPr id="7" name="Picture Placeholder 6" descr="A picture containing outdoor, sky, grass, plant&#10;&#10;Description automatically generated">
            <a:extLst>
              <a:ext uri="{FF2B5EF4-FFF2-40B4-BE49-F238E27FC236}">
                <a16:creationId xmlns:a16="http://schemas.microsoft.com/office/drawing/2014/main" id="{D91A4D71-CF55-8A27-8844-DB5BA7EDAFEB}"/>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4874" r="42076"/>
          <a:stretch/>
        </p:blipFill>
        <p:spPr>
          <a:xfrm>
            <a:off x="5151782" y="876300"/>
            <a:ext cx="3230218" cy="4038601"/>
          </a:xfrm>
        </p:spPr>
      </p:pic>
      <p:sp>
        <p:nvSpPr>
          <p:cNvPr id="5" name="Text Placeholder 4">
            <a:extLst>
              <a:ext uri="{FF2B5EF4-FFF2-40B4-BE49-F238E27FC236}">
                <a16:creationId xmlns:a16="http://schemas.microsoft.com/office/drawing/2014/main" id="{0BCA16E1-B0F3-C916-D5FD-2DB7516E112D}"/>
              </a:ext>
            </a:extLst>
          </p:cNvPr>
          <p:cNvSpPr>
            <a:spLocks noGrp="1"/>
          </p:cNvSpPr>
          <p:nvPr>
            <p:ph type="body" sz="quarter" idx="12"/>
          </p:nvPr>
        </p:nvSpPr>
        <p:spPr>
          <a:xfrm>
            <a:off x="442291" y="1714500"/>
            <a:ext cx="4724400" cy="3383280"/>
          </a:xfrm>
        </p:spPr>
        <p:txBody>
          <a:bodyPr>
            <a:noAutofit/>
          </a:bodyPr>
          <a:lstStyle/>
          <a:p>
            <a:pPr marL="400050" indent="-285750">
              <a:lnSpc>
                <a:spcPct val="150000"/>
              </a:lnSpc>
              <a:buFont typeface="Wingdings" panose="05000000000000000000" pitchFamily="2" charset="2"/>
              <a:buChar char="§"/>
            </a:pPr>
            <a:r>
              <a:rPr lang="en-US" sz="2000" dirty="0"/>
              <a:t>Comparative Performance Review</a:t>
            </a:r>
          </a:p>
          <a:p>
            <a:pPr marL="400050" indent="-285750">
              <a:lnSpc>
                <a:spcPct val="150000"/>
              </a:lnSpc>
              <a:buFont typeface="Wingdings" panose="05000000000000000000" pitchFamily="2" charset="2"/>
              <a:buChar char="§"/>
            </a:pPr>
            <a:r>
              <a:rPr lang="en-US" sz="2000" dirty="0"/>
              <a:t>Labor Market Update</a:t>
            </a:r>
          </a:p>
          <a:p>
            <a:pPr marL="400050" indent="-285750">
              <a:lnSpc>
                <a:spcPct val="150000"/>
              </a:lnSpc>
              <a:buFont typeface="Wingdings" panose="05000000000000000000" pitchFamily="2" charset="2"/>
              <a:buChar char="§"/>
            </a:pPr>
            <a:r>
              <a:rPr lang="en-US" sz="2000" dirty="0"/>
              <a:t>Inflation and Interest Rates</a:t>
            </a:r>
          </a:p>
          <a:p>
            <a:pPr marL="400050" indent="-285750">
              <a:lnSpc>
                <a:spcPct val="150000"/>
              </a:lnSpc>
              <a:buFont typeface="Wingdings" panose="05000000000000000000" pitchFamily="2" charset="2"/>
              <a:buChar char="§"/>
            </a:pPr>
            <a:r>
              <a:rPr lang="en-US" sz="2000" dirty="0"/>
              <a:t>Banking Scare and Asset Protection</a:t>
            </a:r>
          </a:p>
          <a:p>
            <a:pPr marL="400050" indent="-285750">
              <a:lnSpc>
                <a:spcPct val="150000"/>
              </a:lnSpc>
              <a:buFont typeface="Wingdings" panose="05000000000000000000" pitchFamily="2" charset="2"/>
              <a:buChar char="§"/>
            </a:pPr>
            <a:r>
              <a:rPr lang="en-US" sz="2000" dirty="0"/>
              <a:t>Q2 and Beyond: Outlook</a:t>
            </a:r>
          </a:p>
          <a:p>
            <a:pPr lvl="1">
              <a:lnSpc>
                <a:spcPct val="150000"/>
              </a:lnSpc>
            </a:pPr>
            <a:endParaRPr lang="en-US" sz="1400" dirty="0"/>
          </a:p>
        </p:txBody>
      </p:sp>
      <p:sp>
        <p:nvSpPr>
          <p:cNvPr id="3" name="TextBox 2">
            <a:extLst>
              <a:ext uri="{FF2B5EF4-FFF2-40B4-BE49-F238E27FC236}">
                <a16:creationId xmlns:a16="http://schemas.microsoft.com/office/drawing/2014/main" id="{0AEF13DD-9BDD-0FDA-7231-186E3E9417D5}"/>
              </a:ext>
            </a:extLst>
          </p:cNvPr>
          <p:cNvSpPr txBox="1"/>
          <p:nvPr/>
        </p:nvSpPr>
        <p:spPr>
          <a:xfrm>
            <a:off x="60617" y="5218722"/>
            <a:ext cx="381000" cy="381000"/>
          </a:xfrm>
          <a:prstGeom prst="rect">
            <a:avLst/>
          </a:prstGeom>
          <a:noFill/>
        </p:spPr>
        <p:txBody>
          <a:bodyPr wrap="square" rtlCol="0">
            <a:spAutoFit/>
          </a:bodyPr>
          <a:lstStyle/>
          <a:p>
            <a:r>
              <a:rPr lang="en-US" dirty="0"/>
              <a:t>1</a:t>
            </a:r>
          </a:p>
        </p:txBody>
      </p:sp>
    </p:spTree>
    <p:extLst>
      <p:ext uri="{BB962C8B-B14F-4D97-AF65-F5344CB8AC3E}">
        <p14:creationId xmlns:p14="http://schemas.microsoft.com/office/powerpoint/2010/main" val="3271815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B6385384-BB7F-37A0-BD5A-12749686FF9B}"/>
              </a:ext>
            </a:extLst>
          </p:cNvPr>
          <p:cNvSpPr>
            <a:spLocks noGrp="1"/>
          </p:cNvSpPr>
          <p:nvPr>
            <p:ph type="body" sz="quarter" idx="10"/>
          </p:nvPr>
        </p:nvSpPr>
        <p:spPr>
          <a:xfrm>
            <a:off x="228600" y="5143500"/>
            <a:ext cx="8686800" cy="381000"/>
          </a:xfrm>
        </p:spPr>
        <p:txBody>
          <a:bodyPr/>
          <a:lstStyle/>
          <a:p>
            <a:r>
              <a:rPr lang="en-US" sz="2000" dirty="0">
                <a:solidFill>
                  <a:schemeClr val="accent2"/>
                </a:solidFill>
                <a:effectLst/>
                <a:latin typeface="Times"/>
              </a:rPr>
              <a:t>Phone: (800) 772.1887 </a:t>
            </a:r>
            <a:r>
              <a:rPr lang="en-US" sz="2000" dirty="0">
                <a:solidFill>
                  <a:schemeClr val="accent2"/>
                </a:solidFill>
                <a:effectLst/>
                <a:latin typeface="Helvetica" pitchFamily="2" charset="0"/>
              </a:rPr>
              <a:t>• </a:t>
            </a:r>
            <a:r>
              <a:rPr lang="en-US" sz="2000" dirty="0">
                <a:solidFill>
                  <a:schemeClr val="accent2"/>
                </a:solidFill>
                <a:effectLst/>
                <a:latin typeface="Times"/>
              </a:rPr>
              <a:t>Email: </a:t>
            </a:r>
            <a:r>
              <a:rPr lang="en-US" sz="2000" dirty="0">
                <a:solidFill>
                  <a:schemeClr val="accent2"/>
                </a:solidFill>
                <a:latin typeface="Times"/>
              </a:rPr>
              <a:t>Info</a:t>
            </a:r>
            <a:r>
              <a:rPr lang="en-US" sz="2000" dirty="0">
                <a:solidFill>
                  <a:schemeClr val="accent2"/>
                </a:solidFill>
                <a:effectLst/>
                <a:latin typeface="Times"/>
              </a:rPr>
              <a:t>@YeBu.com </a:t>
            </a:r>
            <a:r>
              <a:rPr lang="en-US" sz="2000" dirty="0">
                <a:solidFill>
                  <a:schemeClr val="accent2"/>
                </a:solidFill>
                <a:effectLst/>
                <a:latin typeface="Helvetica" pitchFamily="2" charset="0"/>
              </a:rPr>
              <a:t>• </a:t>
            </a:r>
            <a:r>
              <a:rPr lang="en-US" sz="2000" dirty="0">
                <a:solidFill>
                  <a:schemeClr val="accent2"/>
                </a:solidFill>
                <a:effectLst/>
                <a:latin typeface="Times"/>
              </a:rPr>
              <a:t>www.YeBu.com</a:t>
            </a:r>
          </a:p>
          <a:p>
            <a:endParaRPr lang="en-US" sz="2000" dirty="0"/>
          </a:p>
        </p:txBody>
      </p:sp>
    </p:spTree>
    <p:extLst>
      <p:ext uri="{BB962C8B-B14F-4D97-AF65-F5344CB8AC3E}">
        <p14:creationId xmlns:p14="http://schemas.microsoft.com/office/powerpoint/2010/main" val="1766334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F5D3C4A-8B9C-8974-ADC6-1D9E2846E009}"/>
              </a:ext>
            </a:extLst>
          </p:cNvPr>
          <p:cNvSpPr>
            <a:spLocks noGrp="1"/>
          </p:cNvSpPr>
          <p:nvPr>
            <p:ph type="body" sz="quarter" idx="13"/>
          </p:nvPr>
        </p:nvSpPr>
        <p:spPr>
          <a:xfrm>
            <a:off x="0" y="38100"/>
            <a:ext cx="9144000" cy="762000"/>
          </a:xfrm>
        </p:spPr>
        <p:txBody>
          <a:bodyPr/>
          <a:lstStyle/>
          <a:p>
            <a:pPr algn="ctr"/>
            <a:r>
              <a:rPr lang="en-US" sz="2600" dirty="0"/>
              <a:t>Big Picture: </a:t>
            </a:r>
            <a:r>
              <a:rPr lang="en-US" sz="2600" b="1" dirty="0"/>
              <a:t>Cumulative Return Since December 31, 2021</a:t>
            </a:r>
          </a:p>
          <a:p>
            <a:pPr algn="ctr"/>
            <a:endParaRPr lang="en-US" sz="3200" dirty="0"/>
          </a:p>
        </p:txBody>
      </p:sp>
      <p:graphicFrame>
        <p:nvGraphicFramePr>
          <p:cNvPr id="3" name="Chart 2">
            <a:extLst>
              <a:ext uri="{FF2B5EF4-FFF2-40B4-BE49-F238E27FC236}">
                <a16:creationId xmlns:a16="http://schemas.microsoft.com/office/drawing/2014/main" id="{B9E19C72-1AFC-B1B9-7DDF-37FA57ABE095}"/>
              </a:ext>
            </a:extLst>
          </p:cNvPr>
          <p:cNvGraphicFramePr>
            <a:graphicFrameLocks/>
          </p:cNvGraphicFramePr>
          <p:nvPr>
            <p:extLst>
              <p:ext uri="{D42A27DB-BD31-4B8C-83A1-F6EECF244321}">
                <p14:modId xmlns:p14="http://schemas.microsoft.com/office/powerpoint/2010/main" val="2331737248"/>
              </p:ext>
            </p:extLst>
          </p:nvPr>
        </p:nvGraphicFramePr>
        <p:xfrm>
          <a:off x="533400" y="571500"/>
          <a:ext cx="8077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F0DA93FC-7FCB-7986-AD98-3CA87AF2D8E4}"/>
              </a:ext>
            </a:extLst>
          </p:cNvPr>
          <p:cNvSpPr txBox="1"/>
          <p:nvPr/>
        </p:nvSpPr>
        <p:spPr>
          <a:xfrm>
            <a:off x="60617" y="5218722"/>
            <a:ext cx="381000" cy="381000"/>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481932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F5D3C4A-8B9C-8974-ADC6-1D9E2846E009}"/>
              </a:ext>
            </a:extLst>
          </p:cNvPr>
          <p:cNvSpPr>
            <a:spLocks noGrp="1"/>
          </p:cNvSpPr>
          <p:nvPr>
            <p:ph type="body" sz="quarter" idx="13"/>
          </p:nvPr>
        </p:nvSpPr>
        <p:spPr>
          <a:xfrm>
            <a:off x="0" y="38100"/>
            <a:ext cx="9144000" cy="762000"/>
          </a:xfrm>
        </p:spPr>
        <p:txBody>
          <a:bodyPr/>
          <a:lstStyle/>
          <a:p>
            <a:pPr algn="ctr"/>
            <a:r>
              <a:rPr lang="en-US" sz="2600" dirty="0"/>
              <a:t>Big Picture: </a:t>
            </a:r>
            <a:r>
              <a:rPr lang="en-US" sz="2600" b="1" dirty="0"/>
              <a:t>Cumulative Return</a:t>
            </a:r>
            <a:r>
              <a:rPr lang="en-US" sz="2600" b="1" baseline="0" dirty="0"/>
              <a:t> from 1994 </a:t>
            </a:r>
            <a:r>
              <a:rPr lang="en-US" sz="2600" b="1" dirty="0"/>
              <a:t>to March 31, 2023</a:t>
            </a:r>
          </a:p>
          <a:p>
            <a:pPr algn="ctr"/>
            <a:endParaRPr lang="en-US" sz="3200" dirty="0"/>
          </a:p>
        </p:txBody>
      </p:sp>
      <p:grpSp>
        <p:nvGrpSpPr>
          <p:cNvPr id="4" name="Group 3">
            <a:extLst>
              <a:ext uri="{FF2B5EF4-FFF2-40B4-BE49-F238E27FC236}">
                <a16:creationId xmlns:a16="http://schemas.microsoft.com/office/drawing/2014/main" id="{0AA756DD-7316-6D96-9DE7-892759F9E402}"/>
              </a:ext>
            </a:extLst>
          </p:cNvPr>
          <p:cNvGrpSpPr/>
          <p:nvPr/>
        </p:nvGrpSpPr>
        <p:grpSpPr>
          <a:xfrm>
            <a:off x="457200" y="571500"/>
            <a:ext cx="8001000" cy="4648200"/>
            <a:chOff x="457200" y="571500"/>
            <a:chExt cx="8001000" cy="4648200"/>
          </a:xfrm>
        </p:grpSpPr>
        <p:graphicFrame>
          <p:nvGraphicFramePr>
            <p:cNvPr id="2" name="Chart 1">
              <a:extLst>
                <a:ext uri="{FF2B5EF4-FFF2-40B4-BE49-F238E27FC236}">
                  <a16:creationId xmlns:a16="http://schemas.microsoft.com/office/drawing/2014/main" id="{8443F621-4D3C-4D8F-FFC8-BA6B1DC928F3}"/>
                </a:ext>
              </a:extLst>
            </p:cNvPr>
            <p:cNvGraphicFramePr>
              <a:graphicFrameLocks/>
            </p:cNvGraphicFramePr>
            <p:nvPr/>
          </p:nvGraphicFramePr>
          <p:xfrm>
            <a:off x="457200" y="571500"/>
            <a:ext cx="8001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D8DA2FD5-DA39-6EC4-A256-C7AEB0223956}"/>
                </a:ext>
              </a:extLst>
            </p:cNvPr>
            <p:cNvSpPr/>
            <p:nvPr/>
          </p:nvSpPr>
          <p:spPr>
            <a:xfrm>
              <a:off x="7924800" y="1333500"/>
              <a:ext cx="533400" cy="914400"/>
            </a:xfrm>
            <a:prstGeom prst="rect">
              <a:avLst/>
            </a:prstGeom>
            <a:noFill/>
            <a:ln w="3492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extBox 4">
            <a:extLst>
              <a:ext uri="{FF2B5EF4-FFF2-40B4-BE49-F238E27FC236}">
                <a16:creationId xmlns:a16="http://schemas.microsoft.com/office/drawing/2014/main" id="{BC2150FC-3429-7CD8-6B21-8CC4F1A447BE}"/>
              </a:ext>
            </a:extLst>
          </p:cNvPr>
          <p:cNvSpPr txBox="1"/>
          <p:nvPr/>
        </p:nvSpPr>
        <p:spPr>
          <a:xfrm>
            <a:off x="60617" y="5218722"/>
            <a:ext cx="381000" cy="381000"/>
          </a:xfrm>
          <a:prstGeom prst="rect">
            <a:avLst/>
          </a:prstGeom>
          <a:noFill/>
        </p:spPr>
        <p:txBody>
          <a:bodyPr wrap="square" rtlCol="0">
            <a:spAutoFit/>
          </a:bodyPr>
          <a:lstStyle/>
          <a:p>
            <a:r>
              <a:rPr lang="en-US" dirty="0"/>
              <a:t>3</a:t>
            </a:r>
          </a:p>
        </p:txBody>
      </p:sp>
    </p:spTree>
    <p:extLst>
      <p:ext uri="{BB962C8B-B14F-4D97-AF65-F5344CB8AC3E}">
        <p14:creationId xmlns:p14="http://schemas.microsoft.com/office/powerpoint/2010/main" val="1300070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F5D3C4A-8B9C-8974-ADC6-1D9E2846E009}"/>
              </a:ext>
            </a:extLst>
          </p:cNvPr>
          <p:cNvSpPr>
            <a:spLocks noGrp="1"/>
          </p:cNvSpPr>
          <p:nvPr>
            <p:ph type="body" sz="quarter" idx="13"/>
          </p:nvPr>
        </p:nvSpPr>
        <p:spPr>
          <a:xfrm>
            <a:off x="0" y="38100"/>
            <a:ext cx="9144000" cy="762000"/>
          </a:xfrm>
        </p:spPr>
        <p:txBody>
          <a:bodyPr/>
          <a:lstStyle/>
          <a:p>
            <a:pPr algn="ctr"/>
            <a:r>
              <a:rPr lang="en-US" sz="2600" dirty="0"/>
              <a:t>It’s Always Something!</a:t>
            </a:r>
            <a:endParaRPr lang="en-US" sz="2600" b="1" dirty="0"/>
          </a:p>
          <a:p>
            <a:pPr algn="ctr"/>
            <a:endParaRPr lang="en-US" sz="3200" dirty="0"/>
          </a:p>
        </p:txBody>
      </p:sp>
      <p:grpSp>
        <p:nvGrpSpPr>
          <p:cNvPr id="4" name="Group 3">
            <a:extLst>
              <a:ext uri="{FF2B5EF4-FFF2-40B4-BE49-F238E27FC236}">
                <a16:creationId xmlns:a16="http://schemas.microsoft.com/office/drawing/2014/main" id="{0AA756DD-7316-6D96-9DE7-892759F9E402}"/>
              </a:ext>
            </a:extLst>
          </p:cNvPr>
          <p:cNvGrpSpPr/>
          <p:nvPr/>
        </p:nvGrpSpPr>
        <p:grpSpPr>
          <a:xfrm>
            <a:off x="457200" y="571500"/>
            <a:ext cx="8001000" cy="4648200"/>
            <a:chOff x="457200" y="571500"/>
            <a:chExt cx="8001000" cy="4648200"/>
          </a:xfrm>
        </p:grpSpPr>
        <p:graphicFrame>
          <p:nvGraphicFramePr>
            <p:cNvPr id="2" name="Chart 1">
              <a:extLst>
                <a:ext uri="{FF2B5EF4-FFF2-40B4-BE49-F238E27FC236}">
                  <a16:creationId xmlns:a16="http://schemas.microsoft.com/office/drawing/2014/main" id="{8443F621-4D3C-4D8F-FFC8-BA6B1DC928F3}"/>
                </a:ext>
              </a:extLst>
            </p:cNvPr>
            <p:cNvGraphicFramePr>
              <a:graphicFrameLocks/>
            </p:cNvGraphicFramePr>
            <p:nvPr>
              <p:extLst>
                <p:ext uri="{D42A27DB-BD31-4B8C-83A1-F6EECF244321}">
                  <p14:modId xmlns:p14="http://schemas.microsoft.com/office/powerpoint/2010/main" val="1393017412"/>
                </p:ext>
              </p:extLst>
            </p:nvPr>
          </p:nvGraphicFramePr>
          <p:xfrm>
            <a:off x="457200" y="571500"/>
            <a:ext cx="8001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D8DA2FD5-DA39-6EC4-A256-C7AEB0223956}"/>
                </a:ext>
              </a:extLst>
            </p:cNvPr>
            <p:cNvSpPr/>
            <p:nvPr/>
          </p:nvSpPr>
          <p:spPr>
            <a:xfrm>
              <a:off x="7924800" y="1333500"/>
              <a:ext cx="533400" cy="914400"/>
            </a:xfrm>
            <a:prstGeom prst="rect">
              <a:avLst/>
            </a:prstGeom>
            <a:noFill/>
            <a:ln w="3492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1" name="Straight Arrow Connector 10">
            <a:extLst>
              <a:ext uri="{FF2B5EF4-FFF2-40B4-BE49-F238E27FC236}">
                <a16:creationId xmlns:a16="http://schemas.microsoft.com/office/drawing/2014/main" id="{5091BABC-8387-1E85-F05A-7BDDEFD3F60A}"/>
              </a:ext>
            </a:extLst>
          </p:cNvPr>
          <p:cNvCxnSpPr/>
          <p:nvPr/>
        </p:nvCxnSpPr>
        <p:spPr>
          <a:xfrm>
            <a:off x="2590800" y="3162300"/>
            <a:ext cx="152400" cy="45720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6C28252-B33E-8CF4-1990-61FD3034A000}"/>
              </a:ext>
            </a:extLst>
          </p:cNvPr>
          <p:cNvCxnSpPr>
            <a:cxnSpLocks/>
          </p:cNvCxnSpPr>
          <p:nvPr/>
        </p:nvCxnSpPr>
        <p:spPr>
          <a:xfrm flipH="1" flipV="1">
            <a:off x="7543800" y="2519578"/>
            <a:ext cx="228600" cy="566522"/>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12061F5-379C-E51D-1F14-87760EFEECE1}"/>
              </a:ext>
            </a:extLst>
          </p:cNvPr>
          <p:cNvCxnSpPr/>
          <p:nvPr/>
        </p:nvCxnSpPr>
        <p:spPr>
          <a:xfrm>
            <a:off x="7010400" y="1503578"/>
            <a:ext cx="152400" cy="45720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F6B37B2-D51C-BCED-9357-326A46CE95A8}"/>
              </a:ext>
            </a:extLst>
          </p:cNvPr>
          <p:cNvCxnSpPr/>
          <p:nvPr/>
        </p:nvCxnSpPr>
        <p:spPr>
          <a:xfrm>
            <a:off x="6248400" y="1888811"/>
            <a:ext cx="152400" cy="45720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C2B2B3C-3F03-D7DD-58C7-A6F78BC0A8EE}"/>
              </a:ext>
            </a:extLst>
          </p:cNvPr>
          <p:cNvCxnSpPr/>
          <p:nvPr/>
        </p:nvCxnSpPr>
        <p:spPr>
          <a:xfrm>
            <a:off x="5162550" y="2438400"/>
            <a:ext cx="152400" cy="45720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48FEFDF-6F70-456A-405C-8F8DA879B030}"/>
              </a:ext>
            </a:extLst>
          </p:cNvPr>
          <p:cNvCxnSpPr>
            <a:cxnSpLocks/>
          </p:cNvCxnSpPr>
          <p:nvPr/>
        </p:nvCxnSpPr>
        <p:spPr>
          <a:xfrm flipH="1" flipV="1">
            <a:off x="5029200" y="3390900"/>
            <a:ext cx="266700" cy="38100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3B484AF-9ACD-4142-1108-7EE49F0E7923}"/>
              </a:ext>
            </a:extLst>
          </p:cNvPr>
          <p:cNvCxnSpPr/>
          <p:nvPr/>
        </p:nvCxnSpPr>
        <p:spPr>
          <a:xfrm>
            <a:off x="4414066" y="2680262"/>
            <a:ext cx="152400" cy="45720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C71F11F2-05F9-6ECE-EFB9-F8F70F11AA7E}"/>
              </a:ext>
            </a:extLst>
          </p:cNvPr>
          <p:cNvPicPr>
            <a:picLocks noChangeAspect="1"/>
          </p:cNvPicPr>
          <p:nvPr/>
        </p:nvPicPr>
        <p:blipFill>
          <a:blip r:embed="rId4"/>
          <a:stretch>
            <a:fillRect/>
          </a:stretch>
        </p:blipFill>
        <p:spPr>
          <a:xfrm>
            <a:off x="2327033" y="2857500"/>
            <a:ext cx="416167" cy="422880"/>
          </a:xfrm>
          <a:prstGeom prst="rect">
            <a:avLst/>
          </a:prstGeom>
        </p:spPr>
      </p:pic>
      <p:pic>
        <p:nvPicPr>
          <p:cNvPr id="23" name="Picture 22">
            <a:extLst>
              <a:ext uri="{FF2B5EF4-FFF2-40B4-BE49-F238E27FC236}">
                <a16:creationId xmlns:a16="http://schemas.microsoft.com/office/drawing/2014/main" id="{383388FA-BE4B-82CF-CDF9-9502AC811D2A}"/>
              </a:ext>
            </a:extLst>
          </p:cNvPr>
          <p:cNvPicPr>
            <a:picLocks noChangeAspect="1"/>
          </p:cNvPicPr>
          <p:nvPr/>
        </p:nvPicPr>
        <p:blipFill>
          <a:blip r:embed="rId5"/>
          <a:stretch>
            <a:fillRect/>
          </a:stretch>
        </p:blipFill>
        <p:spPr>
          <a:xfrm>
            <a:off x="4145817" y="2358420"/>
            <a:ext cx="426183" cy="422880"/>
          </a:xfrm>
          <a:prstGeom prst="rect">
            <a:avLst/>
          </a:prstGeom>
        </p:spPr>
      </p:pic>
      <p:pic>
        <p:nvPicPr>
          <p:cNvPr id="25" name="Picture 24">
            <a:extLst>
              <a:ext uri="{FF2B5EF4-FFF2-40B4-BE49-F238E27FC236}">
                <a16:creationId xmlns:a16="http://schemas.microsoft.com/office/drawing/2014/main" id="{1DC3DD5D-8A3D-D205-B479-DEF4D16F09E3}"/>
              </a:ext>
            </a:extLst>
          </p:cNvPr>
          <p:cNvPicPr>
            <a:picLocks noChangeAspect="1"/>
          </p:cNvPicPr>
          <p:nvPr/>
        </p:nvPicPr>
        <p:blipFill>
          <a:blip r:embed="rId6"/>
          <a:stretch>
            <a:fillRect/>
          </a:stretch>
        </p:blipFill>
        <p:spPr>
          <a:xfrm>
            <a:off x="5181600" y="3666886"/>
            <a:ext cx="400133" cy="409814"/>
          </a:xfrm>
          <a:prstGeom prst="rect">
            <a:avLst/>
          </a:prstGeom>
        </p:spPr>
      </p:pic>
      <p:pic>
        <p:nvPicPr>
          <p:cNvPr id="27" name="Picture 26">
            <a:extLst>
              <a:ext uri="{FF2B5EF4-FFF2-40B4-BE49-F238E27FC236}">
                <a16:creationId xmlns:a16="http://schemas.microsoft.com/office/drawing/2014/main" id="{762D674F-5CED-FBE2-5A96-F4A64349E91A}"/>
              </a:ext>
            </a:extLst>
          </p:cNvPr>
          <p:cNvPicPr>
            <a:picLocks noChangeAspect="1"/>
          </p:cNvPicPr>
          <p:nvPr/>
        </p:nvPicPr>
        <p:blipFill>
          <a:blip r:embed="rId7"/>
          <a:stretch>
            <a:fillRect/>
          </a:stretch>
        </p:blipFill>
        <p:spPr>
          <a:xfrm>
            <a:off x="4846641" y="2095500"/>
            <a:ext cx="416167" cy="409814"/>
          </a:xfrm>
          <a:prstGeom prst="rect">
            <a:avLst/>
          </a:prstGeom>
        </p:spPr>
      </p:pic>
      <p:pic>
        <p:nvPicPr>
          <p:cNvPr id="31" name="Picture 30">
            <a:extLst>
              <a:ext uri="{FF2B5EF4-FFF2-40B4-BE49-F238E27FC236}">
                <a16:creationId xmlns:a16="http://schemas.microsoft.com/office/drawing/2014/main" id="{12E27635-0E6C-FE22-8F70-5B811F3CA3E6}"/>
              </a:ext>
            </a:extLst>
          </p:cNvPr>
          <p:cNvPicPr>
            <a:picLocks noChangeAspect="1"/>
          </p:cNvPicPr>
          <p:nvPr/>
        </p:nvPicPr>
        <p:blipFill>
          <a:blip r:embed="rId8"/>
          <a:stretch>
            <a:fillRect/>
          </a:stretch>
        </p:blipFill>
        <p:spPr>
          <a:xfrm>
            <a:off x="5906988" y="1562100"/>
            <a:ext cx="417612" cy="398913"/>
          </a:xfrm>
          <a:prstGeom prst="rect">
            <a:avLst/>
          </a:prstGeom>
        </p:spPr>
      </p:pic>
      <p:pic>
        <p:nvPicPr>
          <p:cNvPr id="33" name="Picture 32">
            <a:extLst>
              <a:ext uri="{FF2B5EF4-FFF2-40B4-BE49-F238E27FC236}">
                <a16:creationId xmlns:a16="http://schemas.microsoft.com/office/drawing/2014/main" id="{8E15FD42-8716-432F-AAD4-2D0B29588E13}"/>
              </a:ext>
            </a:extLst>
          </p:cNvPr>
          <p:cNvPicPr>
            <a:picLocks noChangeAspect="1"/>
          </p:cNvPicPr>
          <p:nvPr/>
        </p:nvPicPr>
        <p:blipFill>
          <a:blip r:embed="rId9"/>
          <a:stretch>
            <a:fillRect/>
          </a:stretch>
        </p:blipFill>
        <p:spPr>
          <a:xfrm>
            <a:off x="6726113" y="1104900"/>
            <a:ext cx="436687" cy="409814"/>
          </a:xfrm>
          <a:prstGeom prst="rect">
            <a:avLst/>
          </a:prstGeom>
        </p:spPr>
      </p:pic>
      <p:pic>
        <p:nvPicPr>
          <p:cNvPr id="35" name="Picture 34">
            <a:extLst>
              <a:ext uri="{FF2B5EF4-FFF2-40B4-BE49-F238E27FC236}">
                <a16:creationId xmlns:a16="http://schemas.microsoft.com/office/drawing/2014/main" id="{F746C119-6D3F-5A88-C0FB-CBE0C2038A1B}"/>
              </a:ext>
            </a:extLst>
          </p:cNvPr>
          <p:cNvPicPr>
            <a:picLocks noChangeAspect="1"/>
          </p:cNvPicPr>
          <p:nvPr/>
        </p:nvPicPr>
        <p:blipFill>
          <a:blip r:embed="rId10"/>
          <a:stretch>
            <a:fillRect/>
          </a:stretch>
        </p:blipFill>
        <p:spPr>
          <a:xfrm>
            <a:off x="7620000" y="2891820"/>
            <a:ext cx="456177" cy="422880"/>
          </a:xfrm>
          <a:prstGeom prst="rect">
            <a:avLst/>
          </a:prstGeom>
        </p:spPr>
      </p:pic>
      <p:sp>
        <p:nvSpPr>
          <p:cNvPr id="5" name="TextBox 4">
            <a:extLst>
              <a:ext uri="{FF2B5EF4-FFF2-40B4-BE49-F238E27FC236}">
                <a16:creationId xmlns:a16="http://schemas.microsoft.com/office/drawing/2014/main" id="{8C3D4B21-6B40-CE58-E849-84FD7A59521C}"/>
              </a:ext>
            </a:extLst>
          </p:cNvPr>
          <p:cNvSpPr txBox="1"/>
          <p:nvPr/>
        </p:nvSpPr>
        <p:spPr>
          <a:xfrm>
            <a:off x="60617" y="5218722"/>
            <a:ext cx="381000" cy="381000"/>
          </a:xfrm>
          <a:prstGeom prst="rect">
            <a:avLst/>
          </a:prstGeom>
          <a:noFill/>
        </p:spPr>
        <p:txBody>
          <a:bodyPr wrap="square" rtlCol="0">
            <a:spAutoFit/>
          </a:bodyPr>
          <a:lstStyle/>
          <a:p>
            <a:r>
              <a:rPr lang="en-US" dirty="0"/>
              <a:t>4</a:t>
            </a:r>
          </a:p>
        </p:txBody>
      </p:sp>
    </p:spTree>
    <p:extLst>
      <p:ext uri="{BB962C8B-B14F-4D97-AF65-F5344CB8AC3E}">
        <p14:creationId xmlns:p14="http://schemas.microsoft.com/office/powerpoint/2010/main" val="123748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200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20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2000"/>
                                        <p:tgtEl>
                                          <p:spTgt spid="27"/>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0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2000"/>
                                        <p:tgtEl>
                                          <p:spTgt spid="31"/>
                                        </p:tgtEl>
                                      </p:cBhvr>
                                    </p:animEffect>
                                  </p:childTnLst>
                                </p:cTn>
                              </p:par>
                              <p:par>
                                <p:cTn id="29" presetID="10"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2000"/>
                                        <p:tgtEl>
                                          <p:spTgt spid="33"/>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2000"/>
                                        <p:tgtEl>
                                          <p:spTgt spid="13"/>
                                        </p:tgtEl>
                                      </p:cBhvr>
                                    </p:animEffect>
                                  </p:childTnLst>
                                </p:cTn>
                              </p:par>
                              <p:par>
                                <p:cTn id="35" presetID="10"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2000"/>
                                        <p:tgtEl>
                                          <p:spTgt spid="12"/>
                                        </p:tgtEl>
                                      </p:cBhvr>
                                    </p:animEffect>
                                  </p:childTnLst>
                                </p:cTn>
                              </p:par>
                              <p:par>
                                <p:cTn id="38" presetID="10" presetClass="entr" presetSubtype="0"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2000"/>
                                        <p:tgtEl>
                                          <p:spTgt spid="35"/>
                                        </p:tgtEl>
                                      </p:cBhvr>
                                    </p:animEffect>
                                  </p:childTnLst>
                                </p:cTn>
                              </p:par>
                              <p:par>
                                <p:cTn id="41" presetID="10"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2000"/>
                                        <p:tgtEl>
                                          <p:spTgt spid="16"/>
                                        </p:tgtEl>
                                      </p:cBhvr>
                                    </p:animEffect>
                                  </p:childTnLst>
                                </p:cTn>
                              </p:par>
                              <p:par>
                                <p:cTn id="44" presetID="10" presetClass="entr" presetSubtype="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F5D3C4A-8B9C-8974-ADC6-1D9E2846E009}"/>
              </a:ext>
            </a:extLst>
          </p:cNvPr>
          <p:cNvSpPr>
            <a:spLocks noGrp="1"/>
          </p:cNvSpPr>
          <p:nvPr>
            <p:ph type="body" sz="quarter" idx="13"/>
          </p:nvPr>
        </p:nvSpPr>
        <p:spPr>
          <a:xfrm>
            <a:off x="0" y="44348"/>
            <a:ext cx="9144000" cy="762000"/>
          </a:xfrm>
        </p:spPr>
        <p:txBody>
          <a:bodyPr/>
          <a:lstStyle/>
          <a:p>
            <a:pPr algn="ctr"/>
            <a:r>
              <a:rPr lang="en-US" sz="2600" dirty="0"/>
              <a:t>International Stocks Outpacing US: Q4 2022 &amp; Q1 2023</a:t>
            </a:r>
          </a:p>
        </p:txBody>
      </p:sp>
      <p:graphicFrame>
        <p:nvGraphicFramePr>
          <p:cNvPr id="4" name="Chart 3">
            <a:extLst>
              <a:ext uri="{FF2B5EF4-FFF2-40B4-BE49-F238E27FC236}">
                <a16:creationId xmlns:a16="http://schemas.microsoft.com/office/drawing/2014/main" id="{1D3CE792-993F-D3B3-584D-1AF4817F8996}"/>
              </a:ext>
            </a:extLst>
          </p:cNvPr>
          <p:cNvGraphicFramePr>
            <a:graphicFrameLocks/>
          </p:cNvGraphicFramePr>
          <p:nvPr>
            <p:extLst>
              <p:ext uri="{D42A27DB-BD31-4B8C-83A1-F6EECF244321}">
                <p14:modId xmlns:p14="http://schemas.microsoft.com/office/powerpoint/2010/main" val="3739108262"/>
              </p:ext>
            </p:extLst>
          </p:nvPr>
        </p:nvGraphicFramePr>
        <p:xfrm>
          <a:off x="1447800" y="571500"/>
          <a:ext cx="66294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D2654181-C316-F240-64FF-FDFDB043EDF3}"/>
              </a:ext>
            </a:extLst>
          </p:cNvPr>
          <p:cNvSpPr txBox="1"/>
          <p:nvPr/>
        </p:nvSpPr>
        <p:spPr>
          <a:xfrm>
            <a:off x="60617" y="5218722"/>
            <a:ext cx="381000" cy="381000"/>
          </a:xfrm>
          <a:prstGeom prst="rect">
            <a:avLst/>
          </a:prstGeom>
          <a:noFill/>
        </p:spPr>
        <p:txBody>
          <a:bodyPr wrap="square" rtlCol="0">
            <a:spAutoFit/>
          </a:bodyPr>
          <a:lstStyle/>
          <a:p>
            <a:r>
              <a:rPr lang="en-US" dirty="0"/>
              <a:t>5</a:t>
            </a:r>
          </a:p>
        </p:txBody>
      </p:sp>
    </p:spTree>
    <p:extLst>
      <p:ext uri="{BB962C8B-B14F-4D97-AF65-F5344CB8AC3E}">
        <p14:creationId xmlns:p14="http://schemas.microsoft.com/office/powerpoint/2010/main" val="65244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F5D3C4A-8B9C-8974-ADC6-1D9E2846E009}"/>
              </a:ext>
            </a:extLst>
          </p:cNvPr>
          <p:cNvSpPr>
            <a:spLocks noGrp="1"/>
          </p:cNvSpPr>
          <p:nvPr>
            <p:ph type="body" sz="quarter" idx="13"/>
          </p:nvPr>
        </p:nvSpPr>
        <p:spPr>
          <a:xfrm>
            <a:off x="0" y="44348"/>
            <a:ext cx="9144000" cy="762000"/>
          </a:xfrm>
        </p:spPr>
        <p:txBody>
          <a:bodyPr/>
          <a:lstStyle/>
          <a:p>
            <a:pPr algn="ctr"/>
            <a:r>
              <a:rPr lang="en-US" sz="2600" dirty="0"/>
              <a:t>International Stocks Outpacing US: Q4 2022 &amp; Q1 2023</a:t>
            </a:r>
          </a:p>
        </p:txBody>
      </p:sp>
      <p:graphicFrame>
        <p:nvGraphicFramePr>
          <p:cNvPr id="5" name="Chart 4">
            <a:extLst>
              <a:ext uri="{FF2B5EF4-FFF2-40B4-BE49-F238E27FC236}">
                <a16:creationId xmlns:a16="http://schemas.microsoft.com/office/drawing/2014/main" id="{135DB764-577E-69F1-3FB6-68DFA394EE23}"/>
              </a:ext>
            </a:extLst>
          </p:cNvPr>
          <p:cNvGraphicFramePr>
            <a:graphicFrameLocks/>
          </p:cNvGraphicFramePr>
          <p:nvPr>
            <p:extLst>
              <p:ext uri="{D42A27DB-BD31-4B8C-83A1-F6EECF244321}">
                <p14:modId xmlns:p14="http://schemas.microsoft.com/office/powerpoint/2010/main" val="782925749"/>
              </p:ext>
            </p:extLst>
          </p:nvPr>
        </p:nvGraphicFramePr>
        <p:xfrm>
          <a:off x="914400" y="571500"/>
          <a:ext cx="7391399"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4B462682-94BB-743E-0191-1221EDC29AF7}"/>
              </a:ext>
            </a:extLst>
          </p:cNvPr>
          <p:cNvSpPr txBox="1"/>
          <p:nvPr/>
        </p:nvSpPr>
        <p:spPr>
          <a:xfrm>
            <a:off x="60617" y="5218722"/>
            <a:ext cx="381000" cy="381000"/>
          </a:xfrm>
          <a:prstGeom prst="rect">
            <a:avLst/>
          </a:prstGeom>
          <a:noFill/>
        </p:spPr>
        <p:txBody>
          <a:bodyPr wrap="square" rtlCol="0">
            <a:spAutoFit/>
          </a:bodyPr>
          <a:lstStyle/>
          <a:p>
            <a:r>
              <a:rPr lang="en-US" dirty="0"/>
              <a:t>6</a:t>
            </a:r>
          </a:p>
        </p:txBody>
      </p:sp>
    </p:spTree>
    <p:extLst>
      <p:ext uri="{BB962C8B-B14F-4D97-AF65-F5344CB8AC3E}">
        <p14:creationId xmlns:p14="http://schemas.microsoft.com/office/powerpoint/2010/main" val="3753221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F5D3C4A-8B9C-8974-ADC6-1D9E2846E009}"/>
              </a:ext>
            </a:extLst>
          </p:cNvPr>
          <p:cNvSpPr>
            <a:spLocks noGrp="1"/>
          </p:cNvSpPr>
          <p:nvPr>
            <p:ph type="body" sz="quarter" idx="13"/>
          </p:nvPr>
        </p:nvSpPr>
        <p:spPr>
          <a:xfrm>
            <a:off x="0" y="114300"/>
            <a:ext cx="9144000" cy="762000"/>
          </a:xfrm>
        </p:spPr>
        <p:txBody>
          <a:bodyPr/>
          <a:lstStyle/>
          <a:p>
            <a:pPr algn="ctr"/>
            <a:r>
              <a:rPr lang="en-US" sz="2600" dirty="0"/>
              <a:t>Bond Market Stabilizing? Q4 2022 &amp; Q1 2023</a:t>
            </a:r>
          </a:p>
        </p:txBody>
      </p:sp>
      <p:graphicFrame>
        <p:nvGraphicFramePr>
          <p:cNvPr id="3" name="Chart 2">
            <a:extLst>
              <a:ext uri="{FF2B5EF4-FFF2-40B4-BE49-F238E27FC236}">
                <a16:creationId xmlns:a16="http://schemas.microsoft.com/office/drawing/2014/main" id="{0AE291E5-C463-E1F2-FCA5-F6268CAB0256}"/>
              </a:ext>
            </a:extLst>
          </p:cNvPr>
          <p:cNvGraphicFramePr>
            <a:graphicFrameLocks/>
          </p:cNvGraphicFramePr>
          <p:nvPr>
            <p:extLst>
              <p:ext uri="{D42A27DB-BD31-4B8C-83A1-F6EECF244321}">
                <p14:modId xmlns:p14="http://schemas.microsoft.com/office/powerpoint/2010/main" val="2884545383"/>
              </p:ext>
            </p:extLst>
          </p:nvPr>
        </p:nvGraphicFramePr>
        <p:xfrm>
          <a:off x="1219200" y="571500"/>
          <a:ext cx="6857999"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64DA6748-0065-D690-C758-950353834CA8}"/>
              </a:ext>
            </a:extLst>
          </p:cNvPr>
          <p:cNvSpPr txBox="1"/>
          <p:nvPr/>
        </p:nvSpPr>
        <p:spPr>
          <a:xfrm>
            <a:off x="60617" y="5218722"/>
            <a:ext cx="381000" cy="381000"/>
          </a:xfrm>
          <a:prstGeom prst="rect">
            <a:avLst/>
          </a:prstGeom>
          <a:noFill/>
        </p:spPr>
        <p:txBody>
          <a:bodyPr wrap="square" rtlCol="0">
            <a:spAutoFit/>
          </a:bodyPr>
          <a:lstStyle/>
          <a:p>
            <a:r>
              <a:rPr lang="en-US" dirty="0"/>
              <a:t>7</a:t>
            </a:r>
          </a:p>
        </p:txBody>
      </p:sp>
    </p:spTree>
    <p:extLst>
      <p:ext uri="{BB962C8B-B14F-4D97-AF65-F5344CB8AC3E}">
        <p14:creationId xmlns:p14="http://schemas.microsoft.com/office/powerpoint/2010/main" val="682728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F5D3C4A-8B9C-8974-ADC6-1D9E2846E009}"/>
              </a:ext>
            </a:extLst>
          </p:cNvPr>
          <p:cNvSpPr>
            <a:spLocks noGrp="1"/>
          </p:cNvSpPr>
          <p:nvPr>
            <p:ph type="body" sz="quarter" idx="13"/>
          </p:nvPr>
        </p:nvSpPr>
        <p:spPr>
          <a:xfrm>
            <a:off x="0" y="76200"/>
            <a:ext cx="9144000" cy="571500"/>
          </a:xfrm>
        </p:spPr>
        <p:txBody>
          <a:bodyPr/>
          <a:lstStyle/>
          <a:p>
            <a:pPr algn="ctr"/>
            <a:r>
              <a:rPr lang="en-US" sz="2600" dirty="0"/>
              <a:t>Bond Market Stabilizing? Q4 2022 &amp; Q1 2023</a:t>
            </a:r>
          </a:p>
        </p:txBody>
      </p:sp>
      <p:graphicFrame>
        <p:nvGraphicFramePr>
          <p:cNvPr id="2" name="Table 3">
            <a:extLst>
              <a:ext uri="{FF2B5EF4-FFF2-40B4-BE49-F238E27FC236}">
                <a16:creationId xmlns:a16="http://schemas.microsoft.com/office/drawing/2014/main" id="{FD1064FE-8543-3070-59C6-BE3D8C60E025}"/>
              </a:ext>
            </a:extLst>
          </p:cNvPr>
          <p:cNvGraphicFramePr>
            <a:graphicFrameLocks noGrp="1"/>
          </p:cNvGraphicFramePr>
          <p:nvPr>
            <p:extLst>
              <p:ext uri="{D42A27DB-BD31-4B8C-83A1-F6EECF244321}">
                <p14:modId xmlns:p14="http://schemas.microsoft.com/office/powerpoint/2010/main" val="568521368"/>
              </p:ext>
            </p:extLst>
          </p:nvPr>
        </p:nvGraphicFramePr>
        <p:xfrm>
          <a:off x="533399" y="1392447"/>
          <a:ext cx="8077201" cy="2930105"/>
        </p:xfrm>
        <a:graphic>
          <a:graphicData uri="http://schemas.openxmlformats.org/drawingml/2006/table">
            <a:tbl>
              <a:tblPr firstRow="1" bandRow="1">
                <a:tableStyleId>{72833802-FEF1-4C79-8D5D-14CF1EAF98D9}</a:tableStyleId>
              </a:tblPr>
              <a:tblGrid>
                <a:gridCol w="3965171">
                  <a:extLst>
                    <a:ext uri="{9D8B030D-6E8A-4147-A177-3AD203B41FA5}">
                      <a16:colId xmlns:a16="http://schemas.microsoft.com/office/drawing/2014/main" val="3212660571"/>
                    </a:ext>
                  </a:extLst>
                </a:gridCol>
                <a:gridCol w="2056015">
                  <a:extLst>
                    <a:ext uri="{9D8B030D-6E8A-4147-A177-3AD203B41FA5}">
                      <a16:colId xmlns:a16="http://schemas.microsoft.com/office/drawing/2014/main" val="1819131300"/>
                    </a:ext>
                  </a:extLst>
                </a:gridCol>
                <a:gridCol w="2056015">
                  <a:extLst>
                    <a:ext uri="{9D8B030D-6E8A-4147-A177-3AD203B41FA5}">
                      <a16:colId xmlns:a16="http://schemas.microsoft.com/office/drawing/2014/main" val="990040046"/>
                    </a:ext>
                  </a:extLst>
                </a:gridCol>
              </a:tblGrid>
              <a:tr h="586021">
                <a:tc>
                  <a:txBody>
                    <a:bodyPr/>
                    <a:lstStyle>
                      <a:lvl1pPr marL="0" algn="l" defTabSz="914400" rtl="0" eaLnBrk="1" latinLnBrk="0" hangingPunct="1">
                        <a:defRPr sz="1800" b="1" kern="1200">
                          <a:solidFill>
                            <a:schemeClr val="lt1"/>
                          </a:solidFill>
                          <a:latin typeface="Palatino Linotype"/>
                        </a:defRPr>
                      </a:lvl1pPr>
                      <a:lvl2pPr marL="457200" algn="l" defTabSz="914400" rtl="0" eaLnBrk="1" latinLnBrk="0" hangingPunct="1">
                        <a:defRPr sz="1800" b="1" kern="1200">
                          <a:solidFill>
                            <a:schemeClr val="lt1"/>
                          </a:solidFill>
                          <a:latin typeface="Palatino Linotype"/>
                        </a:defRPr>
                      </a:lvl2pPr>
                      <a:lvl3pPr marL="914400" algn="l" defTabSz="914400" rtl="0" eaLnBrk="1" latinLnBrk="0" hangingPunct="1">
                        <a:defRPr sz="1800" b="1" kern="1200">
                          <a:solidFill>
                            <a:schemeClr val="lt1"/>
                          </a:solidFill>
                          <a:latin typeface="Palatino Linotype"/>
                        </a:defRPr>
                      </a:lvl3pPr>
                      <a:lvl4pPr marL="1371600" algn="l" defTabSz="914400" rtl="0" eaLnBrk="1" latinLnBrk="0" hangingPunct="1">
                        <a:defRPr sz="1800" b="1" kern="1200">
                          <a:solidFill>
                            <a:schemeClr val="lt1"/>
                          </a:solidFill>
                          <a:latin typeface="Palatino Linotype"/>
                        </a:defRPr>
                      </a:lvl4pPr>
                      <a:lvl5pPr marL="1828800" algn="l" defTabSz="914400" rtl="0" eaLnBrk="1" latinLnBrk="0" hangingPunct="1">
                        <a:defRPr sz="1800" b="1" kern="1200">
                          <a:solidFill>
                            <a:schemeClr val="lt1"/>
                          </a:solidFill>
                          <a:latin typeface="Palatino Linotype"/>
                        </a:defRPr>
                      </a:lvl5pPr>
                      <a:lvl6pPr marL="2286000" algn="l" defTabSz="914400" rtl="0" eaLnBrk="1" latinLnBrk="0" hangingPunct="1">
                        <a:defRPr sz="1800" b="1" kern="1200">
                          <a:solidFill>
                            <a:schemeClr val="lt1"/>
                          </a:solidFill>
                          <a:latin typeface="Palatino Linotype"/>
                        </a:defRPr>
                      </a:lvl6pPr>
                      <a:lvl7pPr marL="2743200" algn="l" defTabSz="914400" rtl="0" eaLnBrk="1" latinLnBrk="0" hangingPunct="1">
                        <a:defRPr sz="1800" b="1" kern="1200">
                          <a:solidFill>
                            <a:schemeClr val="lt1"/>
                          </a:solidFill>
                          <a:latin typeface="Palatino Linotype"/>
                        </a:defRPr>
                      </a:lvl7pPr>
                      <a:lvl8pPr marL="3200400" algn="l" defTabSz="914400" rtl="0" eaLnBrk="1" latinLnBrk="0" hangingPunct="1">
                        <a:defRPr sz="1800" b="1" kern="1200">
                          <a:solidFill>
                            <a:schemeClr val="lt1"/>
                          </a:solidFill>
                          <a:latin typeface="Palatino Linotype"/>
                        </a:defRPr>
                      </a:lvl8pPr>
                      <a:lvl9pPr marL="3657600" algn="l" defTabSz="914400" rtl="0" eaLnBrk="1" latinLnBrk="0" hangingPunct="1">
                        <a:defRPr sz="1800" b="1" kern="1200">
                          <a:solidFill>
                            <a:schemeClr val="lt1"/>
                          </a:solidFill>
                          <a:latin typeface="Palatino Linotype"/>
                        </a:defRPr>
                      </a:lvl9pPr>
                    </a:lstStyle>
                    <a:p>
                      <a:r>
                        <a:rPr lang="en-US" dirty="0"/>
                        <a:t>As of March 31</a:t>
                      </a:r>
                      <a:r>
                        <a:rPr lang="en-US" baseline="30000" dirty="0"/>
                        <a:t>st</a:t>
                      </a:r>
                      <a:r>
                        <a:rPr lang="en-US" dirty="0"/>
                        <a:t> </a:t>
                      </a:r>
                    </a:p>
                  </a:txBody>
                  <a:tcPr anchor="ctr"/>
                </a:tc>
                <a:tc>
                  <a:txBody>
                    <a:bodyPr/>
                    <a:lstStyle>
                      <a:lvl1pPr marL="0" algn="l" defTabSz="914400" rtl="0" eaLnBrk="1" latinLnBrk="0" hangingPunct="1">
                        <a:defRPr sz="1800" b="1" kern="1200">
                          <a:solidFill>
                            <a:schemeClr val="lt1"/>
                          </a:solidFill>
                          <a:latin typeface="Palatino Linotype"/>
                        </a:defRPr>
                      </a:lvl1pPr>
                      <a:lvl2pPr marL="457200" algn="l" defTabSz="914400" rtl="0" eaLnBrk="1" latinLnBrk="0" hangingPunct="1">
                        <a:defRPr sz="1800" b="1" kern="1200">
                          <a:solidFill>
                            <a:schemeClr val="lt1"/>
                          </a:solidFill>
                          <a:latin typeface="Palatino Linotype"/>
                        </a:defRPr>
                      </a:lvl2pPr>
                      <a:lvl3pPr marL="914400" algn="l" defTabSz="914400" rtl="0" eaLnBrk="1" latinLnBrk="0" hangingPunct="1">
                        <a:defRPr sz="1800" b="1" kern="1200">
                          <a:solidFill>
                            <a:schemeClr val="lt1"/>
                          </a:solidFill>
                          <a:latin typeface="Palatino Linotype"/>
                        </a:defRPr>
                      </a:lvl3pPr>
                      <a:lvl4pPr marL="1371600" algn="l" defTabSz="914400" rtl="0" eaLnBrk="1" latinLnBrk="0" hangingPunct="1">
                        <a:defRPr sz="1800" b="1" kern="1200">
                          <a:solidFill>
                            <a:schemeClr val="lt1"/>
                          </a:solidFill>
                          <a:latin typeface="Palatino Linotype"/>
                        </a:defRPr>
                      </a:lvl4pPr>
                      <a:lvl5pPr marL="1828800" algn="l" defTabSz="914400" rtl="0" eaLnBrk="1" latinLnBrk="0" hangingPunct="1">
                        <a:defRPr sz="1800" b="1" kern="1200">
                          <a:solidFill>
                            <a:schemeClr val="lt1"/>
                          </a:solidFill>
                          <a:latin typeface="Palatino Linotype"/>
                        </a:defRPr>
                      </a:lvl5pPr>
                      <a:lvl6pPr marL="2286000" algn="l" defTabSz="914400" rtl="0" eaLnBrk="1" latinLnBrk="0" hangingPunct="1">
                        <a:defRPr sz="1800" b="1" kern="1200">
                          <a:solidFill>
                            <a:schemeClr val="lt1"/>
                          </a:solidFill>
                          <a:latin typeface="Palatino Linotype"/>
                        </a:defRPr>
                      </a:lvl6pPr>
                      <a:lvl7pPr marL="2743200" algn="l" defTabSz="914400" rtl="0" eaLnBrk="1" latinLnBrk="0" hangingPunct="1">
                        <a:defRPr sz="1800" b="1" kern="1200">
                          <a:solidFill>
                            <a:schemeClr val="lt1"/>
                          </a:solidFill>
                          <a:latin typeface="Palatino Linotype"/>
                        </a:defRPr>
                      </a:lvl7pPr>
                      <a:lvl8pPr marL="3200400" algn="l" defTabSz="914400" rtl="0" eaLnBrk="1" latinLnBrk="0" hangingPunct="1">
                        <a:defRPr sz="1800" b="1" kern="1200">
                          <a:solidFill>
                            <a:schemeClr val="lt1"/>
                          </a:solidFill>
                          <a:latin typeface="Palatino Linotype"/>
                        </a:defRPr>
                      </a:lvl8pPr>
                      <a:lvl9pPr marL="3657600" algn="l" defTabSz="914400" rtl="0" eaLnBrk="1" latinLnBrk="0" hangingPunct="1">
                        <a:defRPr sz="1800" b="1" kern="1200">
                          <a:solidFill>
                            <a:schemeClr val="lt1"/>
                          </a:solidFill>
                          <a:latin typeface="Palatino Linotype"/>
                        </a:defRPr>
                      </a:lvl9pPr>
                    </a:lstStyle>
                    <a:p>
                      <a:pPr algn="ctr"/>
                      <a:r>
                        <a:rPr lang="en-US" dirty="0"/>
                        <a:t>Average Maturity</a:t>
                      </a:r>
                    </a:p>
                  </a:txBody>
                  <a:tcPr anchor="ctr"/>
                </a:tc>
                <a:tc>
                  <a:txBody>
                    <a:bodyPr/>
                    <a:lstStyle>
                      <a:lvl1pPr marL="0" algn="l" defTabSz="914400" rtl="0" eaLnBrk="1" latinLnBrk="0" hangingPunct="1">
                        <a:defRPr sz="1800" b="1" kern="1200">
                          <a:solidFill>
                            <a:schemeClr val="lt1"/>
                          </a:solidFill>
                          <a:latin typeface="Palatino Linotype"/>
                        </a:defRPr>
                      </a:lvl1pPr>
                      <a:lvl2pPr marL="457200" algn="l" defTabSz="914400" rtl="0" eaLnBrk="1" latinLnBrk="0" hangingPunct="1">
                        <a:defRPr sz="1800" b="1" kern="1200">
                          <a:solidFill>
                            <a:schemeClr val="lt1"/>
                          </a:solidFill>
                          <a:latin typeface="Palatino Linotype"/>
                        </a:defRPr>
                      </a:lvl2pPr>
                      <a:lvl3pPr marL="914400" algn="l" defTabSz="914400" rtl="0" eaLnBrk="1" latinLnBrk="0" hangingPunct="1">
                        <a:defRPr sz="1800" b="1" kern="1200">
                          <a:solidFill>
                            <a:schemeClr val="lt1"/>
                          </a:solidFill>
                          <a:latin typeface="Palatino Linotype"/>
                        </a:defRPr>
                      </a:lvl3pPr>
                      <a:lvl4pPr marL="1371600" algn="l" defTabSz="914400" rtl="0" eaLnBrk="1" latinLnBrk="0" hangingPunct="1">
                        <a:defRPr sz="1800" b="1" kern="1200">
                          <a:solidFill>
                            <a:schemeClr val="lt1"/>
                          </a:solidFill>
                          <a:latin typeface="Palatino Linotype"/>
                        </a:defRPr>
                      </a:lvl4pPr>
                      <a:lvl5pPr marL="1828800" algn="l" defTabSz="914400" rtl="0" eaLnBrk="1" latinLnBrk="0" hangingPunct="1">
                        <a:defRPr sz="1800" b="1" kern="1200">
                          <a:solidFill>
                            <a:schemeClr val="lt1"/>
                          </a:solidFill>
                          <a:latin typeface="Palatino Linotype"/>
                        </a:defRPr>
                      </a:lvl5pPr>
                      <a:lvl6pPr marL="2286000" algn="l" defTabSz="914400" rtl="0" eaLnBrk="1" latinLnBrk="0" hangingPunct="1">
                        <a:defRPr sz="1800" b="1" kern="1200">
                          <a:solidFill>
                            <a:schemeClr val="lt1"/>
                          </a:solidFill>
                          <a:latin typeface="Palatino Linotype"/>
                        </a:defRPr>
                      </a:lvl6pPr>
                      <a:lvl7pPr marL="2743200" algn="l" defTabSz="914400" rtl="0" eaLnBrk="1" latinLnBrk="0" hangingPunct="1">
                        <a:defRPr sz="1800" b="1" kern="1200">
                          <a:solidFill>
                            <a:schemeClr val="lt1"/>
                          </a:solidFill>
                          <a:latin typeface="Palatino Linotype"/>
                        </a:defRPr>
                      </a:lvl7pPr>
                      <a:lvl8pPr marL="3200400" algn="l" defTabSz="914400" rtl="0" eaLnBrk="1" latinLnBrk="0" hangingPunct="1">
                        <a:defRPr sz="1800" b="1" kern="1200">
                          <a:solidFill>
                            <a:schemeClr val="lt1"/>
                          </a:solidFill>
                          <a:latin typeface="Palatino Linotype"/>
                        </a:defRPr>
                      </a:lvl8pPr>
                      <a:lvl9pPr marL="3657600" algn="l" defTabSz="914400" rtl="0" eaLnBrk="1" latinLnBrk="0" hangingPunct="1">
                        <a:defRPr sz="1800" b="1" kern="1200">
                          <a:solidFill>
                            <a:schemeClr val="lt1"/>
                          </a:solidFill>
                          <a:latin typeface="Palatino Linotype"/>
                        </a:defRPr>
                      </a:lvl9pPr>
                    </a:lstStyle>
                    <a:p>
                      <a:pPr algn="ctr"/>
                      <a:r>
                        <a:rPr lang="en-US" dirty="0"/>
                        <a:t>Yield to Maturity</a:t>
                      </a:r>
                    </a:p>
                  </a:txBody>
                  <a:tcPr anchor="ctr"/>
                </a:tc>
                <a:extLst>
                  <a:ext uri="{0D108BD9-81ED-4DB2-BD59-A6C34878D82A}">
                    <a16:rowId xmlns:a16="http://schemas.microsoft.com/office/drawing/2014/main" val="260899696"/>
                  </a:ext>
                </a:extLst>
              </a:tr>
              <a:tr h="586021">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2000" b="1" dirty="0"/>
                        <a:t>Five-Year Global Fixed Income</a:t>
                      </a:r>
                    </a:p>
                  </a:txBody>
                  <a:tcPr anchor="ct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pPr algn="ctr"/>
                      <a:r>
                        <a:rPr lang="en-US" b="1" dirty="0"/>
                        <a:t>1.31</a:t>
                      </a:r>
                    </a:p>
                  </a:txBody>
                  <a:tcPr anchor="ct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pPr algn="ctr"/>
                      <a:r>
                        <a:rPr lang="en-US" b="1" dirty="0"/>
                        <a:t>5.01%</a:t>
                      </a:r>
                    </a:p>
                  </a:txBody>
                  <a:tcPr anchor="ctr"/>
                </a:tc>
                <a:extLst>
                  <a:ext uri="{0D108BD9-81ED-4DB2-BD59-A6C34878D82A}">
                    <a16:rowId xmlns:a16="http://schemas.microsoft.com/office/drawing/2014/main" val="2979626567"/>
                  </a:ext>
                </a:extLst>
              </a:tr>
              <a:tr h="586021">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2000" b="1" dirty="0"/>
                        <a:t>Global Core Plus Fixed Income</a:t>
                      </a:r>
                    </a:p>
                  </a:txBody>
                  <a:tcPr anchor="ct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pPr algn="ctr"/>
                      <a:r>
                        <a:rPr lang="en-US" b="1" dirty="0"/>
                        <a:t>7.41</a:t>
                      </a:r>
                    </a:p>
                  </a:txBody>
                  <a:tcPr anchor="ct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pPr algn="ctr"/>
                      <a:r>
                        <a:rPr lang="en-US" b="1" dirty="0"/>
                        <a:t>5.66%</a:t>
                      </a:r>
                    </a:p>
                  </a:txBody>
                  <a:tcPr anchor="ctr"/>
                </a:tc>
                <a:extLst>
                  <a:ext uri="{0D108BD9-81ED-4DB2-BD59-A6C34878D82A}">
                    <a16:rowId xmlns:a16="http://schemas.microsoft.com/office/drawing/2014/main" val="608884455"/>
                  </a:ext>
                </a:extLst>
              </a:tr>
              <a:tr h="586021">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2000" b="1" dirty="0"/>
                        <a:t>One-Year Fixed Income</a:t>
                      </a:r>
                    </a:p>
                  </a:txBody>
                  <a:tcPr anchor="ct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pPr algn="ctr"/>
                      <a:r>
                        <a:rPr lang="en-US" b="1" dirty="0"/>
                        <a:t>0.64</a:t>
                      </a:r>
                    </a:p>
                  </a:txBody>
                  <a:tcPr anchor="ct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pPr algn="ctr"/>
                      <a:r>
                        <a:rPr lang="en-US" b="1" dirty="0"/>
                        <a:t>4.85%</a:t>
                      </a:r>
                    </a:p>
                  </a:txBody>
                  <a:tcPr anchor="ctr"/>
                </a:tc>
                <a:extLst>
                  <a:ext uri="{0D108BD9-81ED-4DB2-BD59-A6C34878D82A}">
                    <a16:rowId xmlns:a16="http://schemas.microsoft.com/office/drawing/2014/main" val="1680901092"/>
                  </a:ext>
                </a:extLst>
              </a:tr>
              <a:tr h="586021">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2000" b="1" dirty="0"/>
                        <a:t>Short-Term Bond Index </a:t>
                      </a:r>
                    </a:p>
                  </a:txBody>
                  <a:tcPr anchor="ct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pPr algn="ctr"/>
                      <a:r>
                        <a:rPr lang="en-US" b="1" dirty="0"/>
                        <a:t>2.80</a:t>
                      </a:r>
                    </a:p>
                  </a:txBody>
                  <a:tcPr anchor="ct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pPr algn="ctr"/>
                      <a:r>
                        <a:rPr lang="en-US" b="1" dirty="0"/>
                        <a:t>4.46%</a:t>
                      </a:r>
                    </a:p>
                  </a:txBody>
                  <a:tcPr anchor="ctr"/>
                </a:tc>
                <a:extLst>
                  <a:ext uri="{0D108BD9-81ED-4DB2-BD59-A6C34878D82A}">
                    <a16:rowId xmlns:a16="http://schemas.microsoft.com/office/drawing/2014/main" val="3623380524"/>
                  </a:ext>
                </a:extLst>
              </a:tr>
            </a:tbl>
          </a:graphicData>
        </a:graphic>
      </p:graphicFrame>
      <p:sp>
        <p:nvSpPr>
          <p:cNvPr id="3" name="TextBox 2">
            <a:extLst>
              <a:ext uri="{FF2B5EF4-FFF2-40B4-BE49-F238E27FC236}">
                <a16:creationId xmlns:a16="http://schemas.microsoft.com/office/drawing/2014/main" id="{ABA127B8-F9DF-DBE6-7A01-53D44C793832}"/>
              </a:ext>
            </a:extLst>
          </p:cNvPr>
          <p:cNvSpPr txBox="1"/>
          <p:nvPr/>
        </p:nvSpPr>
        <p:spPr>
          <a:xfrm>
            <a:off x="60617" y="5218722"/>
            <a:ext cx="381000" cy="381000"/>
          </a:xfrm>
          <a:prstGeom prst="rect">
            <a:avLst/>
          </a:prstGeom>
          <a:noFill/>
        </p:spPr>
        <p:txBody>
          <a:bodyPr wrap="square" rtlCol="0">
            <a:spAutoFit/>
          </a:bodyPr>
          <a:lstStyle/>
          <a:p>
            <a:r>
              <a:rPr lang="en-US" dirty="0"/>
              <a:t>8</a:t>
            </a:r>
          </a:p>
        </p:txBody>
      </p:sp>
    </p:spTree>
    <p:extLst>
      <p:ext uri="{BB962C8B-B14F-4D97-AF65-F5344CB8AC3E}">
        <p14:creationId xmlns:p14="http://schemas.microsoft.com/office/powerpoint/2010/main" val="41489392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2013-08-21 Stretched Slides">
  <a:themeElements>
    <a:clrScheme name="YeBu">
      <a:dk1>
        <a:srgbClr val="2F2B20"/>
      </a:dk1>
      <a:lt1>
        <a:srgbClr val="FFFFFF"/>
      </a:lt1>
      <a:dk2>
        <a:srgbClr val="7A1600"/>
      </a:dk2>
      <a:lt2>
        <a:srgbClr val="DFDCB7"/>
      </a:lt2>
      <a:accent1>
        <a:srgbClr val="C0B678"/>
      </a:accent1>
      <a:accent2>
        <a:srgbClr val="5B5600"/>
      </a:accent2>
      <a:accent3>
        <a:srgbClr val="7A1600"/>
      </a:accent3>
      <a:accent4>
        <a:srgbClr val="C0B678"/>
      </a:accent4>
      <a:accent5>
        <a:srgbClr val="5B5600"/>
      </a:accent5>
      <a:accent6>
        <a:srgbClr val="7A1600"/>
      </a:accent6>
      <a:hlink>
        <a:srgbClr val="C0B678"/>
      </a:hlink>
      <a:folHlink>
        <a:srgbClr val="5B5600"/>
      </a:folHlink>
    </a:clrScheme>
    <a:fontScheme name="YeBu">
      <a:majorFont>
        <a:latin typeface="Palatino Linotype"/>
        <a:ea typeface=""/>
        <a:cs typeface=""/>
      </a:majorFont>
      <a:minorFont>
        <a:latin typeface="Palatino Linotype"/>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2271</TotalTime>
  <Words>1983</Words>
  <Application>Microsoft Office PowerPoint</Application>
  <PresentationFormat>On-screen Show (16:10)</PresentationFormat>
  <Paragraphs>222</Paragraphs>
  <Slides>20</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Helvetica</vt:lpstr>
      <vt:lpstr>Palatino Linotype</vt:lpstr>
      <vt:lpstr>Times</vt:lpstr>
      <vt:lpstr>Wingdings</vt:lpstr>
      <vt:lpstr>2013-08-21 Stretched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Vitt</dc:creator>
  <cp:lastModifiedBy>Lauren Mireles</cp:lastModifiedBy>
  <cp:revision>34</cp:revision>
  <dcterms:created xsi:type="dcterms:W3CDTF">2013-08-21T13:53:41Z</dcterms:created>
  <dcterms:modified xsi:type="dcterms:W3CDTF">2023-04-19T17:33:18Z</dcterms:modified>
</cp:coreProperties>
</file>